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  <p:sldMasterId id="2147483684" r:id="rId2"/>
  </p:sldMasterIdLst>
  <p:sldIdLst>
    <p:sldId id="256" r:id="rId3"/>
    <p:sldId id="257" r:id="rId4"/>
    <p:sldId id="272" r:id="rId5"/>
    <p:sldId id="271" r:id="rId6"/>
    <p:sldId id="269" r:id="rId7"/>
    <p:sldId id="273" r:id="rId8"/>
    <p:sldId id="270" r:id="rId9"/>
  </p:sldIdLst>
  <p:sldSz cx="14630400" cy="9144000"/>
  <p:notesSz cx="6858000" cy="9144000"/>
  <p:embeddedFontLst>
    <p:embeddedFont>
      <p:font typeface="Avenir Next LT Pro Demi" panose="020B0704020202020204" pitchFamily="34" charset="0"/>
      <p:bold r:id="rId10"/>
    </p:embeddedFont>
    <p:embeddedFont>
      <p:font typeface="Trajan Pro" panose="02020502050506020301" charset="0"/>
      <p:regular r:id="rId11"/>
      <p:bold r:id="rId12"/>
    </p:embeddedFont>
  </p:embeddedFontLst>
  <p:defaultTextStyle>
    <a:defPPr>
      <a:defRPr lang="en-US"/>
    </a:defPPr>
    <a:lvl1pPr marL="0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1pPr>
    <a:lvl2pPr marL="570586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2pPr>
    <a:lvl3pPr marL="1141171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3pPr>
    <a:lvl4pPr marL="1711757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4pPr>
    <a:lvl5pPr marL="2282342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5pPr>
    <a:lvl6pPr marL="2852928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6pPr>
    <a:lvl7pPr marL="3423514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7pPr>
    <a:lvl8pPr marL="3994099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8pPr>
    <a:lvl9pPr marL="4564685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A722"/>
    <a:srgbClr val="DBCBA9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/>
    <p:restoredTop sz="94648"/>
  </p:normalViewPr>
  <p:slideViewPr>
    <p:cSldViewPr snapToGrid="0" snapToObjects="1">
      <p:cViewPr varScale="1">
        <p:scale>
          <a:sx n="64" d="100"/>
          <a:sy n="64" d="100"/>
        </p:scale>
        <p:origin x="779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840569"/>
            <a:ext cx="1243584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5181600"/>
            <a:ext cx="1024128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66186"/>
            <a:ext cx="329184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66186"/>
            <a:ext cx="963168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65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78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279652"/>
            <a:ext cx="12618720" cy="380364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6119285"/>
            <a:ext cx="12618720" cy="20002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5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06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4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241551"/>
            <a:ext cx="6189344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241551"/>
            <a:ext cx="6219826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4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0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20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7"/>
            <a:ext cx="7406640" cy="6498167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316567"/>
            <a:ext cx="7406640" cy="6498167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9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08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86833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86833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2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875869"/>
            <a:ext cx="12435840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875618"/>
            <a:ext cx="1243584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02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0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05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0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509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01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51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01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2046818"/>
            <a:ext cx="646430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899833"/>
            <a:ext cx="646430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3" y="2046818"/>
            <a:ext cx="646684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3" y="2899833"/>
            <a:ext cx="646684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64066"/>
            <a:ext cx="4813301" cy="154940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64070"/>
            <a:ext cx="8178800" cy="7804151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913470"/>
            <a:ext cx="4813301" cy="62547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6400801"/>
            <a:ext cx="8778240" cy="75565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817033"/>
            <a:ext cx="8778240" cy="5486400"/>
          </a:xfrm>
        </p:spPr>
        <p:txBody>
          <a:bodyPr/>
          <a:lstStyle>
            <a:lvl1pPr marL="0" indent="0">
              <a:buNone/>
              <a:defRPr sz="5120"/>
            </a:lvl1pPr>
            <a:lvl2pPr marL="731502" indent="0">
              <a:buNone/>
              <a:defRPr sz="4480"/>
            </a:lvl2pPr>
            <a:lvl3pPr marL="1463004" indent="0">
              <a:buNone/>
              <a:defRPr sz="3840"/>
            </a:lvl3pPr>
            <a:lvl4pPr marL="2194505" indent="0">
              <a:buNone/>
              <a:defRPr sz="3200"/>
            </a:lvl4pPr>
            <a:lvl5pPr marL="2926007" indent="0">
              <a:buNone/>
              <a:defRPr sz="3200"/>
            </a:lvl5pPr>
            <a:lvl6pPr marL="3657509" indent="0">
              <a:buNone/>
              <a:defRPr sz="3200"/>
            </a:lvl6pPr>
            <a:lvl7pPr marL="4389011" indent="0">
              <a:buNone/>
              <a:defRPr sz="3200"/>
            </a:lvl7pPr>
            <a:lvl8pPr marL="5120512" indent="0">
              <a:buNone/>
              <a:defRPr sz="3200"/>
            </a:lvl8pPr>
            <a:lvl9pPr marL="5852014" indent="0">
              <a:buNone/>
              <a:defRPr sz="32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7156451"/>
            <a:ext cx="8778240" cy="10731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33602"/>
            <a:ext cx="1316736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8475136"/>
            <a:ext cx="46329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63004" rtl="0" eaLnBrk="1" latinLnBrk="0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27" indent="-548627" algn="l" defTabSz="1463004" rtl="0" eaLnBrk="1" latinLnBrk="0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690" indent="-457188" algn="l" defTabSz="1463004" rtl="0" eaLnBrk="1" latinLnBrk="0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indent="-365750" algn="l" defTabSz="146300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757" indent="-365750" algn="l" defTabSz="146300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259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761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263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76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0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05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07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509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011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51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01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86834"/>
            <a:ext cx="1261872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434167"/>
            <a:ext cx="1261872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8475134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37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CD05B-2F14-2147-83E8-A3FA6AFC42A3}"/>
              </a:ext>
            </a:extLst>
          </p:cNvPr>
          <p:cNvSpPr txBox="1"/>
          <p:nvPr/>
        </p:nvSpPr>
        <p:spPr>
          <a:xfrm>
            <a:off x="3212043" y="1531562"/>
            <a:ext cx="1090125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80" b="1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How David Fell…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1719532" y="3185483"/>
            <a:ext cx="1119133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40"/>
              </a:spcAft>
            </a:pPr>
            <a: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David set himself up to fall (11.1)</a:t>
            </a:r>
          </a:p>
        </p:txBody>
      </p:sp>
    </p:spTree>
    <p:extLst>
      <p:ext uri="{BB962C8B-B14F-4D97-AF65-F5344CB8AC3E}">
        <p14:creationId xmlns:p14="http://schemas.microsoft.com/office/powerpoint/2010/main" val="1662397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CDD09-31CA-D44B-8FA7-99C8D42E3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1" r="11525"/>
          <a:stretch/>
        </p:blipFill>
        <p:spPr>
          <a:xfrm>
            <a:off x="1828800" y="457200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162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1719532" y="3205078"/>
            <a:ext cx="11191336" cy="440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40"/>
              </a:spcAft>
            </a:pPr>
            <a: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David set himself up to fall (11.1)</a:t>
            </a:r>
          </a:p>
          <a:p>
            <a:pPr algn="ctr">
              <a:spcAft>
                <a:spcPts val="2040"/>
              </a:spcAft>
            </a:pPr>
            <a: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David allowed his lust to conceive (11.2-4)</a:t>
            </a:r>
          </a:p>
          <a:p>
            <a:pPr algn="ctr">
              <a:spcAft>
                <a:spcPts val="2040"/>
              </a:spcAft>
            </a:pPr>
            <a: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David’s sin became more precious to him than anything else (11.5-27)</a:t>
            </a:r>
          </a:p>
          <a:p>
            <a:pPr algn="ctr">
              <a:spcAft>
                <a:spcPts val="2040"/>
              </a:spcAft>
            </a:pPr>
            <a: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David retained a sense of justice, but he was blind to his own flaws (12.1-6)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0CB4D5-DD96-58CE-6500-106E996FFAEE}"/>
              </a:ext>
            </a:extLst>
          </p:cNvPr>
          <p:cNvSpPr txBox="1"/>
          <p:nvPr/>
        </p:nvSpPr>
        <p:spPr>
          <a:xfrm>
            <a:off x="3212043" y="1531562"/>
            <a:ext cx="1090125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80" b="1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How David Fell…</a:t>
            </a:r>
          </a:p>
        </p:txBody>
      </p:sp>
    </p:spTree>
    <p:extLst>
      <p:ext uri="{BB962C8B-B14F-4D97-AF65-F5344CB8AC3E}">
        <p14:creationId xmlns:p14="http://schemas.microsoft.com/office/powerpoint/2010/main" val="1779367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CD05B-2F14-2147-83E8-A3FA6AFC42A3}"/>
              </a:ext>
            </a:extLst>
          </p:cNvPr>
          <p:cNvSpPr txBox="1"/>
          <p:nvPr/>
        </p:nvSpPr>
        <p:spPr>
          <a:xfrm>
            <a:off x="3096126" y="1642937"/>
            <a:ext cx="115342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David Made Correction…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1719532" y="3504071"/>
            <a:ext cx="11191336" cy="3996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40"/>
              </a:spcAft>
            </a:pPr>
            <a: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By understanding that every sin is against God (12.7-15)</a:t>
            </a:r>
          </a:p>
          <a:p>
            <a:pPr algn="ctr">
              <a:spcAft>
                <a:spcPts val="1440"/>
              </a:spcAft>
            </a:pPr>
            <a: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By believing in God’s mercy </a:t>
            </a:r>
            <a:b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</a:br>
            <a: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(12.15-23; Psalm 32.1-7)</a:t>
            </a:r>
          </a:p>
          <a:p>
            <a:pPr algn="ctr">
              <a:spcAft>
                <a:spcPts val="1440"/>
              </a:spcAft>
            </a:pPr>
            <a: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By committing himself to real change </a:t>
            </a:r>
            <a:b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</a:br>
            <a:r>
              <a:rPr lang="en-US" sz="384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(Psalm 32.8-11; Psalm 51)</a:t>
            </a:r>
          </a:p>
        </p:txBody>
      </p:sp>
    </p:spTree>
    <p:extLst>
      <p:ext uri="{BB962C8B-B14F-4D97-AF65-F5344CB8AC3E}">
        <p14:creationId xmlns:p14="http://schemas.microsoft.com/office/powerpoint/2010/main" val="3262068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91767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3143</TotalTime>
  <Words>107</Words>
  <Application>Microsoft Office PowerPoint</Application>
  <PresentationFormat>Custom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Calibri</vt:lpstr>
      <vt:lpstr>Avenir Next LT Pro Demi</vt:lpstr>
      <vt:lpstr>Trajan Pro</vt:lpstr>
      <vt:lpstr>Arial</vt:lpstr>
      <vt:lpstr>Calibri Light</vt:lpstr>
      <vt:lpstr> Black 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David Williams</cp:lastModifiedBy>
  <cp:revision>40</cp:revision>
  <dcterms:created xsi:type="dcterms:W3CDTF">2019-05-23T19:28:40Z</dcterms:created>
  <dcterms:modified xsi:type="dcterms:W3CDTF">2024-03-19T17:13:23Z</dcterms:modified>
</cp:coreProperties>
</file>