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1079" r:id="rId2"/>
    <p:sldId id="1088" r:id="rId3"/>
    <p:sldId id="1056" r:id="rId4"/>
    <p:sldId id="1091" r:id="rId5"/>
    <p:sldId id="1090" r:id="rId6"/>
    <p:sldId id="1092" r:id="rId7"/>
    <p:sldId id="309" r:id="rId8"/>
    <p:sldId id="382" r:id="rId9"/>
    <p:sldId id="1093" r:id="rId10"/>
    <p:sldId id="384" r:id="rId11"/>
    <p:sldId id="1058" r:id="rId12"/>
    <p:sldId id="386" r:id="rId13"/>
    <p:sldId id="385" r:id="rId14"/>
    <p:sldId id="383" r:id="rId15"/>
    <p:sldId id="379" r:id="rId16"/>
    <p:sldId id="380" r:id="rId17"/>
    <p:sldId id="313" r:id="rId18"/>
    <p:sldId id="312" r:id="rId19"/>
    <p:sldId id="1094" r:id="rId20"/>
    <p:sldId id="314" r:id="rId21"/>
    <p:sldId id="1073" r:id="rId22"/>
    <p:sldId id="1053" r:id="rId23"/>
    <p:sldId id="1054" r:id="rId24"/>
    <p:sldId id="1095" r:id="rId25"/>
    <p:sldId id="311" r:id="rId26"/>
    <p:sldId id="1096" r:id="rId27"/>
    <p:sldId id="1097" r:id="rId28"/>
    <p:sldId id="1098" r:id="rId29"/>
    <p:sldId id="381" r:id="rId30"/>
    <p:sldId id="1099" r:id="rId31"/>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FFFF"/>
    <a:srgbClr val="C0C0C0"/>
    <a:srgbClr val="3366CC"/>
    <a:srgbClr val="FF00FF"/>
    <a:srgbClr val="FFFF00"/>
    <a:srgbClr val="FF3300"/>
    <a:srgbClr val="00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3270AF-4176-4D38-8B02-208B314A73A2}" v="1" dt="2024-03-05T02:23:38.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5" autoAdjust="0"/>
    <p:restoredTop sz="91842" autoAdjust="0"/>
  </p:normalViewPr>
  <p:slideViewPr>
    <p:cSldViewPr snapToGrid="0">
      <p:cViewPr varScale="1">
        <p:scale>
          <a:sx n="63" d="100"/>
          <a:sy n="63" d="100"/>
        </p:scale>
        <p:origin x="260" y="32"/>
      </p:cViewPr>
      <p:guideLst>
        <p:guide orient="horz" pos="2160"/>
        <p:guide pos="3840"/>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Broadwell" userId="8c8ea40a403f8424" providerId="LiveId" clId="{093270AF-4176-4D38-8B02-208B314A73A2}"/>
    <pc:docChg chg="addSld delSld modSld delMainMaster">
      <pc:chgData name="Marty Broadwell" userId="8c8ea40a403f8424" providerId="LiveId" clId="{093270AF-4176-4D38-8B02-208B314A73A2}" dt="2024-03-05T02:23:38.375" v="2"/>
      <pc:docMkLst>
        <pc:docMk/>
      </pc:docMkLst>
      <pc:sldChg chg="del">
        <pc:chgData name="Marty Broadwell" userId="8c8ea40a403f8424" providerId="LiveId" clId="{093270AF-4176-4D38-8B02-208B314A73A2}" dt="2024-03-05T02:21:13.321" v="0" actId="47"/>
        <pc:sldMkLst>
          <pc:docMk/>
          <pc:sldMk cId="0" sldId="259"/>
        </pc:sldMkLst>
      </pc:sldChg>
      <pc:sldChg chg="del">
        <pc:chgData name="Marty Broadwell" userId="8c8ea40a403f8424" providerId="LiveId" clId="{093270AF-4176-4D38-8B02-208B314A73A2}" dt="2024-03-05T02:22:41.169" v="1" actId="47"/>
        <pc:sldMkLst>
          <pc:docMk/>
          <pc:sldMk cId="0" sldId="265"/>
        </pc:sldMkLst>
      </pc:sldChg>
      <pc:sldChg chg="del">
        <pc:chgData name="Marty Broadwell" userId="8c8ea40a403f8424" providerId="LiveId" clId="{093270AF-4176-4D38-8B02-208B314A73A2}" dt="2024-03-05T02:22:41.169" v="1" actId="47"/>
        <pc:sldMkLst>
          <pc:docMk/>
          <pc:sldMk cId="0" sldId="267"/>
        </pc:sldMkLst>
      </pc:sldChg>
      <pc:sldChg chg="del">
        <pc:chgData name="Marty Broadwell" userId="8c8ea40a403f8424" providerId="LiveId" clId="{093270AF-4176-4D38-8B02-208B314A73A2}" dt="2024-03-05T02:21:13.321" v="0" actId="47"/>
        <pc:sldMkLst>
          <pc:docMk/>
          <pc:sldMk cId="0" sldId="277"/>
        </pc:sldMkLst>
      </pc:sldChg>
      <pc:sldChg chg="del">
        <pc:chgData name="Marty Broadwell" userId="8c8ea40a403f8424" providerId="LiveId" clId="{093270AF-4176-4D38-8B02-208B314A73A2}" dt="2024-03-05T02:21:13.321" v="0" actId="47"/>
        <pc:sldMkLst>
          <pc:docMk/>
          <pc:sldMk cId="0" sldId="278"/>
        </pc:sldMkLst>
      </pc:sldChg>
      <pc:sldChg chg="del">
        <pc:chgData name="Marty Broadwell" userId="8c8ea40a403f8424" providerId="LiveId" clId="{093270AF-4176-4D38-8B02-208B314A73A2}" dt="2024-03-05T02:21:13.321" v="0" actId="47"/>
        <pc:sldMkLst>
          <pc:docMk/>
          <pc:sldMk cId="0" sldId="281"/>
        </pc:sldMkLst>
      </pc:sldChg>
      <pc:sldChg chg="del">
        <pc:chgData name="Marty Broadwell" userId="8c8ea40a403f8424" providerId="LiveId" clId="{093270AF-4176-4D38-8B02-208B314A73A2}" dt="2024-03-05T02:21:13.321" v="0" actId="47"/>
        <pc:sldMkLst>
          <pc:docMk/>
          <pc:sldMk cId="0" sldId="282"/>
        </pc:sldMkLst>
      </pc:sldChg>
      <pc:sldChg chg="del">
        <pc:chgData name="Marty Broadwell" userId="8c8ea40a403f8424" providerId="LiveId" clId="{093270AF-4176-4D38-8B02-208B314A73A2}" dt="2024-03-05T02:21:13.321" v="0" actId="47"/>
        <pc:sldMkLst>
          <pc:docMk/>
          <pc:sldMk cId="0" sldId="284"/>
        </pc:sldMkLst>
      </pc:sldChg>
      <pc:sldChg chg="del">
        <pc:chgData name="Marty Broadwell" userId="8c8ea40a403f8424" providerId="LiveId" clId="{093270AF-4176-4D38-8B02-208B314A73A2}" dt="2024-03-05T02:21:13.321" v="0" actId="47"/>
        <pc:sldMkLst>
          <pc:docMk/>
          <pc:sldMk cId="0" sldId="285"/>
        </pc:sldMkLst>
      </pc:sldChg>
      <pc:sldChg chg="del">
        <pc:chgData name="Marty Broadwell" userId="8c8ea40a403f8424" providerId="LiveId" clId="{093270AF-4176-4D38-8B02-208B314A73A2}" dt="2024-03-05T02:21:13.321" v="0" actId="47"/>
        <pc:sldMkLst>
          <pc:docMk/>
          <pc:sldMk cId="0" sldId="286"/>
        </pc:sldMkLst>
      </pc:sldChg>
      <pc:sldChg chg="del">
        <pc:chgData name="Marty Broadwell" userId="8c8ea40a403f8424" providerId="LiveId" clId="{093270AF-4176-4D38-8B02-208B314A73A2}" dt="2024-03-05T02:21:13.321" v="0" actId="47"/>
        <pc:sldMkLst>
          <pc:docMk/>
          <pc:sldMk cId="0" sldId="289"/>
        </pc:sldMkLst>
      </pc:sldChg>
      <pc:sldChg chg="del">
        <pc:chgData name="Marty Broadwell" userId="8c8ea40a403f8424" providerId="LiveId" clId="{093270AF-4176-4D38-8B02-208B314A73A2}" dt="2024-03-05T02:21:13.321" v="0" actId="47"/>
        <pc:sldMkLst>
          <pc:docMk/>
          <pc:sldMk cId="0" sldId="290"/>
        </pc:sldMkLst>
      </pc:sldChg>
      <pc:sldChg chg="del">
        <pc:chgData name="Marty Broadwell" userId="8c8ea40a403f8424" providerId="LiveId" clId="{093270AF-4176-4D38-8B02-208B314A73A2}" dt="2024-03-05T02:21:13.321" v="0" actId="47"/>
        <pc:sldMkLst>
          <pc:docMk/>
          <pc:sldMk cId="0" sldId="291"/>
        </pc:sldMkLst>
      </pc:sldChg>
      <pc:sldChg chg="del">
        <pc:chgData name="Marty Broadwell" userId="8c8ea40a403f8424" providerId="LiveId" clId="{093270AF-4176-4D38-8B02-208B314A73A2}" dt="2024-03-05T02:21:13.321" v="0" actId="47"/>
        <pc:sldMkLst>
          <pc:docMk/>
          <pc:sldMk cId="0" sldId="293"/>
        </pc:sldMkLst>
      </pc:sldChg>
      <pc:sldChg chg="del">
        <pc:chgData name="Marty Broadwell" userId="8c8ea40a403f8424" providerId="LiveId" clId="{093270AF-4176-4D38-8B02-208B314A73A2}" dt="2024-03-05T02:21:13.321" v="0" actId="47"/>
        <pc:sldMkLst>
          <pc:docMk/>
          <pc:sldMk cId="0" sldId="294"/>
        </pc:sldMkLst>
      </pc:sldChg>
      <pc:sldChg chg="del">
        <pc:chgData name="Marty Broadwell" userId="8c8ea40a403f8424" providerId="LiveId" clId="{093270AF-4176-4D38-8B02-208B314A73A2}" dt="2024-03-05T02:21:13.321" v="0" actId="47"/>
        <pc:sldMkLst>
          <pc:docMk/>
          <pc:sldMk cId="0" sldId="295"/>
        </pc:sldMkLst>
      </pc:sldChg>
      <pc:sldChg chg="del">
        <pc:chgData name="Marty Broadwell" userId="8c8ea40a403f8424" providerId="LiveId" clId="{093270AF-4176-4D38-8B02-208B314A73A2}" dt="2024-03-05T02:21:13.321" v="0" actId="47"/>
        <pc:sldMkLst>
          <pc:docMk/>
          <pc:sldMk cId="0" sldId="296"/>
        </pc:sldMkLst>
      </pc:sldChg>
      <pc:sldChg chg="del">
        <pc:chgData name="Marty Broadwell" userId="8c8ea40a403f8424" providerId="LiveId" clId="{093270AF-4176-4D38-8B02-208B314A73A2}" dt="2024-03-05T02:21:13.321" v="0" actId="47"/>
        <pc:sldMkLst>
          <pc:docMk/>
          <pc:sldMk cId="3248212788" sldId="298"/>
        </pc:sldMkLst>
      </pc:sldChg>
      <pc:sldChg chg="del">
        <pc:chgData name="Marty Broadwell" userId="8c8ea40a403f8424" providerId="LiveId" clId="{093270AF-4176-4D38-8B02-208B314A73A2}" dt="2024-03-05T02:22:41.169" v="1" actId="47"/>
        <pc:sldMkLst>
          <pc:docMk/>
          <pc:sldMk cId="0" sldId="316"/>
        </pc:sldMkLst>
      </pc:sldChg>
      <pc:sldChg chg="del">
        <pc:chgData name="Marty Broadwell" userId="8c8ea40a403f8424" providerId="LiveId" clId="{093270AF-4176-4D38-8B02-208B314A73A2}" dt="2024-03-05T02:22:41.169" v="1" actId="47"/>
        <pc:sldMkLst>
          <pc:docMk/>
          <pc:sldMk cId="0" sldId="318"/>
        </pc:sldMkLst>
      </pc:sldChg>
      <pc:sldChg chg="del">
        <pc:chgData name="Marty Broadwell" userId="8c8ea40a403f8424" providerId="LiveId" clId="{093270AF-4176-4D38-8B02-208B314A73A2}" dt="2024-03-05T02:22:41.169" v="1" actId="47"/>
        <pc:sldMkLst>
          <pc:docMk/>
          <pc:sldMk cId="0" sldId="320"/>
        </pc:sldMkLst>
      </pc:sldChg>
      <pc:sldChg chg="del">
        <pc:chgData name="Marty Broadwell" userId="8c8ea40a403f8424" providerId="LiveId" clId="{093270AF-4176-4D38-8B02-208B314A73A2}" dt="2024-03-05T02:22:41.169" v="1" actId="47"/>
        <pc:sldMkLst>
          <pc:docMk/>
          <pc:sldMk cId="0" sldId="322"/>
        </pc:sldMkLst>
      </pc:sldChg>
      <pc:sldChg chg="del">
        <pc:chgData name="Marty Broadwell" userId="8c8ea40a403f8424" providerId="LiveId" clId="{093270AF-4176-4D38-8B02-208B314A73A2}" dt="2024-03-05T02:22:41.169" v="1" actId="47"/>
        <pc:sldMkLst>
          <pc:docMk/>
          <pc:sldMk cId="0" sldId="323"/>
        </pc:sldMkLst>
      </pc:sldChg>
      <pc:sldChg chg="del">
        <pc:chgData name="Marty Broadwell" userId="8c8ea40a403f8424" providerId="LiveId" clId="{093270AF-4176-4D38-8B02-208B314A73A2}" dt="2024-03-05T02:22:41.169" v="1" actId="47"/>
        <pc:sldMkLst>
          <pc:docMk/>
          <pc:sldMk cId="0" sldId="324"/>
        </pc:sldMkLst>
      </pc:sldChg>
      <pc:sldChg chg="del">
        <pc:chgData name="Marty Broadwell" userId="8c8ea40a403f8424" providerId="LiveId" clId="{093270AF-4176-4D38-8B02-208B314A73A2}" dt="2024-03-05T02:22:41.169" v="1" actId="47"/>
        <pc:sldMkLst>
          <pc:docMk/>
          <pc:sldMk cId="0" sldId="325"/>
        </pc:sldMkLst>
      </pc:sldChg>
      <pc:sldChg chg="del">
        <pc:chgData name="Marty Broadwell" userId="8c8ea40a403f8424" providerId="LiveId" clId="{093270AF-4176-4D38-8B02-208B314A73A2}" dt="2024-03-05T02:22:41.169" v="1" actId="47"/>
        <pc:sldMkLst>
          <pc:docMk/>
          <pc:sldMk cId="0" sldId="327"/>
        </pc:sldMkLst>
      </pc:sldChg>
      <pc:sldChg chg="del">
        <pc:chgData name="Marty Broadwell" userId="8c8ea40a403f8424" providerId="LiveId" clId="{093270AF-4176-4D38-8B02-208B314A73A2}" dt="2024-03-05T02:22:41.169" v="1" actId="47"/>
        <pc:sldMkLst>
          <pc:docMk/>
          <pc:sldMk cId="0" sldId="329"/>
        </pc:sldMkLst>
      </pc:sldChg>
      <pc:sldChg chg="del">
        <pc:chgData name="Marty Broadwell" userId="8c8ea40a403f8424" providerId="LiveId" clId="{093270AF-4176-4D38-8B02-208B314A73A2}" dt="2024-03-05T02:22:41.169" v="1" actId="47"/>
        <pc:sldMkLst>
          <pc:docMk/>
          <pc:sldMk cId="0" sldId="330"/>
        </pc:sldMkLst>
      </pc:sldChg>
      <pc:sldChg chg="del">
        <pc:chgData name="Marty Broadwell" userId="8c8ea40a403f8424" providerId="LiveId" clId="{093270AF-4176-4D38-8B02-208B314A73A2}" dt="2024-03-05T02:22:41.169" v="1" actId="47"/>
        <pc:sldMkLst>
          <pc:docMk/>
          <pc:sldMk cId="0" sldId="331"/>
        </pc:sldMkLst>
      </pc:sldChg>
      <pc:sldChg chg="del">
        <pc:chgData name="Marty Broadwell" userId="8c8ea40a403f8424" providerId="LiveId" clId="{093270AF-4176-4D38-8B02-208B314A73A2}" dt="2024-03-05T02:22:41.169" v="1" actId="47"/>
        <pc:sldMkLst>
          <pc:docMk/>
          <pc:sldMk cId="0" sldId="332"/>
        </pc:sldMkLst>
      </pc:sldChg>
      <pc:sldChg chg="del">
        <pc:chgData name="Marty Broadwell" userId="8c8ea40a403f8424" providerId="LiveId" clId="{093270AF-4176-4D38-8B02-208B314A73A2}" dt="2024-03-05T02:22:41.169" v="1" actId="47"/>
        <pc:sldMkLst>
          <pc:docMk/>
          <pc:sldMk cId="0" sldId="333"/>
        </pc:sldMkLst>
      </pc:sldChg>
      <pc:sldChg chg="del">
        <pc:chgData name="Marty Broadwell" userId="8c8ea40a403f8424" providerId="LiveId" clId="{093270AF-4176-4D38-8B02-208B314A73A2}" dt="2024-03-05T02:22:41.169" v="1" actId="47"/>
        <pc:sldMkLst>
          <pc:docMk/>
          <pc:sldMk cId="0" sldId="334"/>
        </pc:sldMkLst>
      </pc:sldChg>
      <pc:sldChg chg="del">
        <pc:chgData name="Marty Broadwell" userId="8c8ea40a403f8424" providerId="LiveId" clId="{093270AF-4176-4D38-8B02-208B314A73A2}" dt="2024-03-05T02:22:41.169" v="1" actId="47"/>
        <pc:sldMkLst>
          <pc:docMk/>
          <pc:sldMk cId="0" sldId="335"/>
        </pc:sldMkLst>
      </pc:sldChg>
      <pc:sldChg chg="del">
        <pc:chgData name="Marty Broadwell" userId="8c8ea40a403f8424" providerId="LiveId" clId="{093270AF-4176-4D38-8B02-208B314A73A2}" dt="2024-03-05T02:22:41.169" v="1" actId="47"/>
        <pc:sldMkLst>
          <pc:docMk/>
          <pc:sldMk cId="0" sldId="336"/>
        </pc:sldMkLst>
      </pc:sldChg>
      <pc:sldChg chg="del">
        <pc:chgData name="Marty Broadwell" userId="8c8ea40a403f8424" providerId="LiveId" clId="{093270AF-4176-4D38-8B02-208B314A73A2}" dt="2024-03-05T02:22:41.169" v="1" actId="47"/>
        <pc:sldMkLst>
          <pc:docMk/>
          <pc:sldMk cId="0" sldId="337"/>
        </pc:sldMkLst>
      </pc:sldChg>
      <pc:sldChg chg="del">
        <pc:chgData name="Marty Broadwell" userId="8c8ea40a403f8424" providerId="LiveId" clId="{093270AF-4176-4D38-8B02-208B314A73A2}" dt="2024-03-05T02:22:41.169" v="1" actId="47"/>
        <pc:sldMkLst>
          <pc:docMk/>
          <pc:sldMk cId="0" sldId="338"/>
        </pc:sldMkLst>
      </pc:sldChg>
      <pc:sldChg chg="del">
        <pc:chgData name="Marty Broadwell" userId="8c8ea40a403f8424" providerId="LiveId" clId="{093270AF-4176-4D38-8B02-208B314A73A2}" dt="2024-03-05T02:22:41.169" v="1" actId="47"/>
        <pc:sldMkLst>
          <pc:docMk/>
          <pc:sldMk cId="0" sldId="341"/>
        </pc:sldMkLst>
      </pc:sldChg>
      <pc:sldChg chg="del">
        <pc:chgData name="Marty Broadwell" userId="8c8ea40a403f8424" providerId="LiveId" clId="{093270AF-4176-4D38-8B02-208B314A73A2}" dt="2024-03-05T02:22:41.169" v="1" actId="47"/>
        <pc:sldMkLst>
          <pc:docMk/>
          <pc:sldMk cId="0" sldId="342"/>
        </pc:sldMkLst>
      </pc:sldChg>
      <pc:sldChg chg="del">
        <pc:chgData name="Marty Broadwell" userId="8c8ea40a403f8424" providerId="LiveId" clId="{093270AF-4176-4D38-8B02-208B314A73A2}" dt="2024-03-05T02:21:13.321" v="0" actId="47"/>
        <pc:sldMkLst>
          <pc:docMk/>
          <pc:sldMk cId="0" sldId="344"/>
        </pc:sldMkLst>
      </pc:sldChg>
      <pc:sldChg chg="del">
        <pc:chgData name="Marty Broadwell" userId="8c8ea40a403f8424" providerId="LiveId" clId="{093270AF-4176-4D38-8B02-208B314A73A2}" dt="2024-03-05T02:22:41.169" v="1" actId="47"/>
        <pc:sldMkLst>
          <pc:docMk/>
          <pc:sldMk cId="0" sldId="345"/>
        </pc:sldMkLst>
      </pc:sldChg>
      <pc:sldChg chg="del">
        <pc:chgData name="Marty Broadwell" userId="8c8ea40a403f8424" providerId="LiveId" clId="{093270AF-4176-4D38-8B02-208B314A73A2}" dt="2024-03-05T02:21:13.321" v="0" actId="47"/>
        <pc:sldMkLst>
          <pc:docMk/>
          <pc:sldMk cId="0" sldId="351"/>
        </pc:sldMkLst>
      </pc:sldChg>
      <pc:sldChg chg="del">
        <pc:chgData name="Marty Broadwell" userId="8c8ea40a403f8424" providerId="LiveId" clId="{093270AF-4176-4D38-8B02-208B314A73A2}" dt="2024-03-05T02:21:13.321" v="0" actId="47"/>
        <pc:sldMkLst>
          <pc:docMk/>
          <pc:sldMk cId="0" sldId="357"/>
        </pc:sldMkLst>
      </pc:sldChg>
      <pc:sldChg chg="del">
        <pc:chgData name="Marty Broadwell" userId="8c8ea40a403f8424" providerId="LiveId" clId="{093270AF-4176-4D38-8B02-208B314A73A2}" dt="2024-03-05T02:21:13.321" v="0" actId="47"/>
        <pc:sldMkLst>
          <pc:docMk/>
          <pc:sldMk cId="0" sldId="360"/>
        </pc:sldMkLst>
      </pc:sldChg>
      <pc:sldChg chg="del">
        <pc:chgData name="Marty Broadwell" userId="8c8ea40a403f8424" providerId="LiveId" clId="{093270AF-4176-4D38-8B02-208B314A73A2}" dt="2024-03-05T02:21:13.321" v="0" actId="47"/>
        <pc:sldMkLst>
          <pc:docMk/>
          <pc:sldMk cId="0" sldId="361"/>
        </pc:sldMkLst>
      </pc:sldChg>
      <pc:sldChg chg="del">
        <pc:chgData name="Marty Broadwell" userId="8c8ea40a403f8424" providerId="LiveId" clId="{093270AF-4176-4D38-8B02-208B314A73A2}" dt="2024-03-05T02:21:13.321" v="0" actId="47"/>
        <pc:sldMkLst>
          <pc:docMk/>
          <pc:sldMk cId="0" sldId="363"/>
        </pc:sldMkLst>
      </pc:sldChg>
      <pc:sldChg chg="del">
        <pc:chgData name="Marty Broadwell" userId="8c8ea40a403f8424" providerId="LiveId" clId="{093270AF-4176-4D38-8B02-208B314A73A2}" dt="2024-03-05T02:21:13.321" v="0" actId="47"/>
        <pc:sldMkLst>
          <pc:docMk/>
          <pc:sldMk cId="0" sldId="365"/>
        </pc:sldMkLst>
      </pc:sldChg>
      <pc:sldChg chg="del">
        <pc:chgData name="Marty Broadwell" userId="8c8ea40a403f8424" providerId="LiveId" clId="{093270AF-4176-4D38-8B02-208B314A73A2}" dt="2024-03-05T02:21:13.321" v="0" actId="47"/>
        <pc:sldMkLst>
          <pc:docMk/>
          <pc:sldMk cId="0" sldId="366"/>
        </pc:sldMkLst>
      </pc:sldChg>
      <pc:sldChg chg="del">
        <pc:chgData name="Marty Broadwell" userId="8c8ea40a403f8424" providerId="LiveId" clId="{093270AF-4176-4D38-8B02-208B314A73A2}" dt="2024-03-05T02:21:13.321" v="0" actId="47"/>
        <pc:sldMkLst>
          <pc:docMk/>
          <pc:sldMk cId="0" sldId="367"/>
        </pc:sldMkLst>
      </pc:sldChg>
      <pc:sldChg chg="del">
        <pc:chgData name="Marty Broadwell" userId="8c8ea40a403f8424" providerId="LiveId" clId="{093270AF-4176-4D38-8B02-208B314A73A2}" dt="2024-03-05T02:22:41.169" v="1" actId="47"/>
        <pc:sldMkLst>
          <pc:docMk/>
          <pc:sldMk cId="0" sldId="368"/>
        </pc:sldMkLst>
      </pc:sldChg>
      <pc:sldChg chg="del">
        <pc:chgData name="Marty Broadwell" userId="8c8ea40a403f8424" providerId="LiveId" clId="{093270AF-4176-4D38-8B02-208B314A73A2}" dt="2024-03-05T02:22:41.169" v="1" actId="47"/>
        <pc:sldMkLst>
          <pc:docMk/>
          <pc:sldMk cId="0" sldId="389"/>
        </pc:sldMkLst>
      </pc:sldChg>
      <pc:sldChg chg="del">
        <pc:chgData name="Marty Broadwell" userId="8c8ea40a403f8424" providerId="LiveId" clId="{093270AF-4176-4D38-8B02-208B314A73A2}" dt="2024-03-05T02:22:41.169" v="1" actId="47"/>
        <pc:sldMkLst>
          <pc:docMk/>
          <pc:sldMk cId="0" sldId="390"/>
        </pc:sldMkLst>
      </pc:sldChg>
      <pc:sldChg chg="del">
        <pc:chgData name="Marty Broadwell" userId="8c8ea40a403f8424" providerId="LiveId" clId="{093270AF-4176-4D38-8B02-208B314A73A2}" dt="2024-03-05T02:22:41.169" v="1" actId="47"/>
        <pc:sldMkLst>
          <pc:docMk/>
          <pc:sldMk cId="0" sldId="391"/>
        </pc:sldMkLst>
      </pc:sldChg>
      <pc:sldChg chg="del">
        <pc:chgData name="Marty Broadwell" userId="8c8ea40a403f8424" providerId="LiveId" clId="{093270AF-4176-4D38-8B02-208B314A73A2}" dt="2024-03-05T02:22:41.169" v="1" actId="47"/>
        <pc:sldMkLst>
          <pc:docMk/>
          <pc:sldMk cId="0" sldId="392"/>
        </pc:sldMkLst>
      </pc:sldChg>
      <pc:sldChg chg="del">
        <pc:chgData name="Marty Broadwell" userId="8c8ea40a403f8424" providerId="LiveId" clId="{093270AF-4176-4D38-8B02-208B314A73A2}" dt="2024-03-05T02:22:41.169" v="1" actId="47"/>
        <pc:sldMkLst>
          <pc:docMk/>
          <pc:sldMk cId="0" sldId="393"/>
        </pc:sldMkLst>
      </pc:sldChg>
      <pc:sldChg chg="del">
        <pc:chgData name="Marty Broadwell" userId="8c8ea40a403f8424" providerId="LiveId" clId="{093270AF-4176-4D38-8B02-208B314A73A2}" dt="2024-03-05T02:22:41.169" v="1" actId="47"/>
        <pc:sldMkLst>
          <pc:docMk/>
          <pc:sldMk cId="0" sldId="395"/>
        </pc:sldMkLst>
      </pc:sldChg>
      <pc:sldChg chg="del">
        <pc:chgData name="Marty Broadwell" userId="8c8ea40a403f8424" providerId="LiveId" clId="{093270AF-4176-4D38-8B02-208B314A73A2}" dt="2024-03-05T02:22:41.169" v="1" actId="47"/>
        <pc:sldMkLst>
          <pc:docMk/>
          <pc:sldMk cId="0" sldId="396"/>
        </pc:sldMkLst>
      </pc:sldChg>
      <pc:sldChg chg="del">
        <pc:chgData name="Marty Broadwell" userId="8c8ea40a403f8424" providerId="LiveId" clId="{093270AF-4176-4D38-8B02-208B314A73A2}" dt="2024-03-05T02:22:41.169" v="1" actId="47"/>
        <pc:sldMkLst>
          <pc:docMk/>
          <pc:sldMk cId="0" sldId="397"/>
        </pc:sldMkLst>
      </pc:sldChg>
      <pc:sldChg chg="del">
        <pc:chgData name="Marty Broadwell" userId="8c8ea40a403f8424" providerId="LiveId" clId="{093270AF-4176-4D38-8B02-208B314A73A2}" dt="2024-03-05T02:22:41.169" v="1" actId="47"/>
        <pc:sldMkLst>
          <pc:docMk/>
          <pc:sldMk cId="0" sldId="400"/>
        </pc:sldMkLst>
      </pc:sldChg>
      <pc:sldChg chg="del">
        <pc:chgData name="Marty Broadwell" userId="8c8ea40a403f8424" providerId="LiveId" clId="{093270AF-4176-4D38-8B02-208B314A73A2}" dt="2024-03-05T02:22:41.169" v="1" actId="47"/>
        <pc:sldMkLst>
          <pc:docMk/>
          <pc:sldMk cId="0" sldId="401"/>
        </pc:sldMkLst>
      </pc:sldChg>
      <pc:sldChg chg="del">
        <pc:chgData name="Marty Broadwell" userId="8c8ea40a403f8424" providerId="LiveId" clId="{093270AF-4176-4D38-8B02-208B314A73A2}" dt="2024-03-05T02:22:41.169" v="1" actId="47"/>
        <pc:sldMkLst>
          <pc:docMk/>
          <pc:sldMk cId="0" sldId="402"/>
        </pc:sldMkLst>
      </pc:sldChg>
      <pc:sldChg chg="del">
        <pc:chgData name="Marty Broadwell" userId="8c8ea40a403f8424" providerId="LiveId" clId="{093270AF-4176-4D38-8B02-208B314A73A2}" dt="2024-03-05T02:22:41.169" v="1" actId="47"/>
        <pc:sldMkLst>
          <pc:docMk/>
          <pc:sldMk cId="0" sldId="403"/>
        </pc:sldMkLst>
      </pc:sldChg>
      <pc:sldChg chg="del">
        <pc:chgData name="Marty Broadwell" userId="8c8ea40a403f8424" providerId="LiveId" clId="{093270AF-4176-4D38-8B02-208B314A73A2}" dt="2024-03-05T02:22:41.169" v="1" actId="47"/>
        <pc:sldMkLst>
          <pc:docMk/>
          <pc:sldMk cId="0" sldId="406"/>
        </pc:sldMkLst>
      </pc:sldChg>
      <pc:sldChg chg="del">
        <pc:chgData name="Marty Broadwell" userId="8c8ea40a403f8424" providerId="LiveId" clId="{093270AF-4176-4D38-8B02-208B314A73A2}" dt="2024-03-05T02:22:41.169" v="1" actId="47"/>
        <pc:sldMkLst>
          <pc:docMk/>
          <pc:sldMk cId="0" sldId="407"/>
        </pc:sldMkLst>
      </pc:sldChg>
      <pc:sldChg chg="del">
        <pc:chgData name="Marty Broadwell" userId="8c8ea40a403f8424" providerId="LiveId" clId="{093270AF-4176-4D38-8B02-208B314A73A2}" dt="2024-03-05T02:21:13.321" v="0" actId="47"/>
        <pc:sldMkLst>
          <pc:docMk/>
          <pc:sldMk cId="0" sldId="408"/>
        </pc:sldMkLst>
      </pc:sldChg>
      <pc:sldChg chg="del">
        <pc:chgData name="Marty Broadwell" userId="8c8ea40a403f8424" providerId="LiveId" clId="{093270AF-4176-4D38-8B02-208B314A73A2}" dt="2024-03-05T02:21:13.321" v="0" actId="47"/>
        <pc:sldMkLst>
          <pc:docMk/>
          <pc:sldMk cId="0" sldId="409"/>
        </pc:sldMkLst>
      </pc:sldChg>
      <pc:sldChg chg="del">
        <pc:chgData name="Marty Broadwell" userId="8c8ea40a403f8424" providerId="LiveId" clId="{093270AF-4176-4D38-8B02-208B314A73A2}" dt="2024-03-05T02:21:13.321" v="0" actId="47"/>
        <pc:sldMkLst>
          <pc:docMk/>
          <pc:sldMk cId="0" sldId="410"/>
        </pc:sldMkLst>
      </pc:sldChg>
      <pc:sldChg chg="del">
        <pc:chgData name="Marty Broadwell" userId="8c8ea40a403f8424" providerId="LiveId" clId="{093270AF-4176-4D38-8B02-208B314A73A2}" dt="2024-03-05T02:21:13.321" v="0" actId="47"/>
        <pc:sldMkLst>
          <pc:docMk/>
          <pc:sldMk cId="0" sldId="412"/>
        </pc:sldMkLst>
      </pc:sldChg>
      <pc:sldChg chg="del">
        <pc:chgData name="Marty Broadwell" userId="8c8ea40a403f8424" providerId="LiveId" clId="{093270AF-4176-4D38-8B02-208B314A73A2}" dt="2024-03-05T02:21:13.321" v="0" actId="47"/>
        <pc:sldMkLst>
          <pc:docMk/>
          <pc:sldMk cId="0" sldId="413"/>
        </pc:sldMkLst>
      </pc:sldChg>
      <pc:sldChg chg="del">
        <pc:chgData name="Marty Broadwell" userId="8c8ea40a403f8424" providerId="LiveId" clId="{093270AF-4176-4D38-8B02-208B314A73A2}" dt="2024-03-05T02:21:13.321" v="0" actId="47"/>
        <pc:sldMkLst>
          <pc:docMk/>
          <pc:sldMk cId="0" sldId="415"/>
        </pc:sldMkLst>
      </pc:sldChg>
      <pc:sldChg chg="del">
        <pc:chgData name="Marty Broadwell" userId="8c8ea40a403f8424" providerId="LiveId" clId="{093270AF-4176-4D38-8B02-208B314A73A2}" dt="2024-03-05T02:21:13.321" v="0" actId="47"/>
        <pc:sldMkLst>
          <pc:docMk/>
          <pc:sldMk cId="0" sldId="417"/>
        </pc:sldMkLst>
      </pc:sldChg>
      <pc:sldChg chg="del">
        <pc:chgData name="Marty Broadwell" userId="8c8ea40a403f8424" providerId="LiveId" clId="{093270AF-4176-4D38-8B02-208B314A73A2}" dt="2024-03-05T02:21:13.321" v="0" actId="47"/>
        <pc:sldMkLst>
          <pc:docMk/>
          <pc:sldMk cId="0" sldId="430"/>
        </pc:sldMkLst>
      </pc:sldChg>
      <pc:sldChg chg="del">
        <pc:chgData name="Marty Broadwell" userId="8c8ea40a403f8424" providerId="LiveId" clId="{093270AF-4176-4D38-8B02-208B314A73A2}" dt="2024-03-05T02:21:13.321" v="0" actId="47"/>
        <pc:sldMkLst>
          <pc:docMk/>
          <pc:sldMk cId="0" sldId="431"/>
        </pc:sldMkLst>
      </pc:sldChg>
      <pc:sldChg chg="del">
        <pc:chgData name="Marty Broadwell" userId="8c8ea40a403f8424" providerId="LiveId" clId="{093270AF-4176-4D38-8B02-208B314A73A2}" dt="2024-03-05T02:21:13.321" v="0" actId="47"/>
        <pc:sldMkLst>
          <pc:docMk/>
          <pc:sldMk cId="0" sldId="433"/>
        </pc:sldMkLst>
      </pc:sldChg>
      <pc:sldChg chg="del">
        <pc:chgData name="Marty Broadwell" userId="8c8ea40a403f8424" providerId="LiveId" clId="{093270AF-4176-4D38-8B02-208B314A73A2}" dt="2024-03-05T02:21:13.321" v="0" actId="47"/>
        <pc:sldMkLst>
          <pc:docMk/>
          <pc:sldMk cId="0" sldId="436"/>
        </pc:sldMkLst>
      </pc:sldChg>
      <pc:sldChg chg="del">
        <pc:chgData name="Marty Broadwell" userId="8c8ea40a403f8424" providerId="LiveId" clId="{093270AF-4176-4D38-8B02-208B314A73A2}" dt="2024-03-05T02:21:13.321" v="0" actId="47"/>
        <pc:sldMkLst>
          <pc:docMk/>
          <pc:sldMk cId="0" sldId="437"/>
        </pc:sldMkLst>
      </pc:sldChg>
      <pc:sldChg chg="del">
        <pc:chgData name="Marty Broadwell" userId="8c8ea40a403f8424" providerId="LiveId" clId="{093270AF-4176-4D38-8B02-208B314A73A2}" dt="2024-03-05T02:21:13.321" v="0" actId="47"/>
        <pc:sldMkLst>
          <pc:docMk/>
          <pc:sldMk cId="0" sldId="438"/>
        </pc:sldMkLst>
      </pc:sldChg>
      <pc:sldChg chg="del">
        <pc:chgData name="Marty Broadwell" userId="8c8ea40a403f8424" providerId="LiveId" clId="{093270AF-4176-4D38-8B02-208B314A73A2}" dt="2024-03-05T02:21:13.321" v="0" actId="47"/>
        <pc:sldMkLst>
          <pc:docMk/>
          <pc:sldMk cId="0" sldId="440"/>
        </pc:sldMkLst>
      </pc:sldChg>
      <pc:sldChg chg="del">
        <pc:chgData name="Marty Broadwell" userId="8c8ea40a403f8424" providerId="LiveId" clId="{093270AF-4176-4D38-8B02-208B314A73A2}" dt="2024-03-05T02:21:13.321" v="0" actId="47"/>
        <pc:sldMkLst>
          <pc:docMk/>
          <pc:sldMk cId="0" sldId="441"/>
        </pc:sldMkLst>
      </pc:sldChg>
      <pc:sldChg chg="del">
        <pc:chgData name="Marty Broadwell" userId="8c8ea40a403f8424" providerId="LiveId" clId="{093270AF-4176-4D38-8B02-208B314A73A2}" dt="2024-03-05T02:21:13.321" v="0" actId="47"/>
        <pc:sldMkLst>
          <pc:docMk/>
          <pc:sldMk cId="0" sldId="442"/>
        </pc:sldMkLst>
      </pc:sldChg>
      <pc:sldChg chg="del">
        <pc:chgData name="Marty Broadwell" userId="8c8ea40a403f8424" providerId="LiveId" clId="{093270AF-4176-4D38-8B02-208B314A73A2}" dt="2024-03-05T02:21:13.321" v="0" actId="47"/>
        <pc:sldMkLst>
          <pc:docMk/>
          <pc:sldMk cId="0" sldId="443"/>
        </pc:sldMkLst>
      </pc:sldChg>
      <pc:sldChg chg="del">
        <pc:chgData name="Marty Broadwell" userId="8c8ea40a403f8424" providerId="LiveId" clId="{093270AF-4176-4D38-8B02-208B314A73A2}" dt="2024-03-05T02:21:13.321" v="0" actId="47"/>
        <pc:sldMkLst>
          <pc:docMk/>
          <pc:sldMk cId="0" sldId="444"/>
        </pc:sldMkLst>
      </pc:sldChg>
      <pc:sldChg chg="del">
        <pc:chgData name="Marty Broadwell" userId="8c8ea40a403f8424" providerId="LiveId" clId="{093270AF-4176-4D38-8B02-208B314A73A2}" dt="2024-03-05T02:22:41.169" v="1" actId="47"/>
        <pc:sldMkLst>
          <pc:docMk/>
          <pc:sldMk cId="0" sldId="448"/>
        </pc:sldMkLst>
      </pc:sldChg>
      <pc:sldChg chg="del">
        <pc:chgData name="Marty Broadwell" userId="8c8ea40a403f8424" providerId="LiveId" clId="{093270AF-4176-4D38-8B02-208B314A73A2}" dt="2024-03-05T02:22:41.169" v="1" actId="47"/>
        <pc:sldMkLst>
          <pc:docMk/>
          <pc:sldMk cId="0" sldId="450"/>
        </pc:sldMkLst>
      </pc:sldChg>
      <pc:sldChg chg="del">
        <pc:chgData name="Marty Broadwell" userId="8c8ea40a403f8424" providerId="LiveId" clId="{093270AF-4176-4D38-8B02-208B314A73A2}" dt="2024-03-05T02:22:41.169" v="1" actId="47"/>
        <pc:sldMkLst>
          <pc:docMk/>
          <pc:sldMk cId="0" sldId="452"/>
        </pc:sldMkLst>
      </pc:sldChg>
      <pc:sldChg chg="del">
        <pc:chgData name="Marty Broadwell" userId="8c8ea40a403f8424" providerId="LiveId" clId="{093270AF-4176-4D38-8B02-208B314A73A2}" dt="2024-03-05T02:22:41.169" v="1" actId="47"/>
        <pc:sldMkLst>
          <pc:docMk/>
          <pc:sldMk cId="0" sldId="455"/>
        </pc:sldMkLst>
      </pc:sldChg>
      <pc:sldChg chg="del">
        <pc:chgData name="Marty Broadwell" userId="8c8ea40a403f8424" providerId="LiveId" clId="{093270AF-4176-4D38-8B02-208B314A73A2}" dt="2024-03-05T02:22:41.169" v="1" actId="47"/>
        <pc:sldMkLst>
          <pc:docMk/>
          <pc:sldMk cId="0" sldId="456"/>
        </pc:sldMkLst>
      </pc:sldChg>
      <pc:sldChg chg="del">
        <pc:chgData name="Marty Broadwell" userId="8c8ea40a403f8424" providerId="LiveId" clId="{093270AF-4176-4D38-8B02-208B314A73A2}" dt="2024-03-05T02:21:13.321" v="0" actId="47"/>
        <pc:sldMkLst>
          <pc:docMk/>
          <pc:sldMk cId="0" sldId="888"/>
        </pc:sldMkLst>
      </pc:sldChg>
      <pc:sldChg chg="del">
        <pc:chgData name="Marty Broadwell" userId="8c8ea40a403f8424" providerId="LiveId" clId="{093270AF-4176-4D38-8B02-208B314A73A2}" dt="2024-03-05T02:21:13.321" v="0" actId="47"/>
        <pc:sldMkLst>
          <pc:docMk/>
          <pc:sldMk cId="0" sldId="889"/>
        </pc:sldMkLst>
      </pc:sldChg>
      <pc:sldChg chg="del">
        <pc:chgData name="Marty Broadwell" userId="8c8ea40a403f8424" providerId="LiveId" clId="{093270AF-4176-4D38-8B02-208B314A73A2}" dt="2024-03-05T02:21:13.321" v="0" actId="47"/>
        <pc:sldMkLst>
          <pc:docMk/>
          <pc:sldMk cId="0" sldId="943"/>
        </pc:sldMkLst>
      </pc:sldChg>
      <pc:sldChg chg="del">
        <pc:chgData name="Marty Broadwell" userId="8c8ea40a403f8424" providerId="LiveId" clId="{093270AF-4176-4D38-8B02-208B314A73A2}" dt="2024-03-05T02:21:13.321" v="0" actId="47"/>
        <pc:sldMkLst>
          <pc:docMk/>
          <pc:sldMk cId="0" sldId="1020"/>
        </pc:sldMkLst>
      </pc:sldChg>
      <pc:sldChg chg="del">
        <pc:chgData name="Marty Broadwell" userId="8c8ea40a403f8424" providerId="LiveId" clId="{093270AF-4176-4D38-8B02-208B314A73A2}" dt="2024-03-05T02:21:13.321" v="0" actId="47"/>
        <pc:sldMkLst>
          <pc:docMk/>
          <pc:sldMk cId="0" sldId="1021"/>
        </pc:sldMkLst>
      </pc:sldChg>
      <pc:sldChg chg="del">
        <pc:chgData name="Marty Broadwell" userId="8c8ea40a403f8424" providerId="LiveId" clId="{093270AF-4176-4D38-8B02-208B314A73A2}" dt="2024-03-05T02:21:13.321" v="0" actId="47"/>
        <pc:sldMkLst>
          <pc:docMk/>
          <pc:sldMk cId="1776256342" sldId="1022"/>
        </pc:sldMkLst>
      </pc:sldChg>
      <pc:sldChg chg="del">
        <pc:chgData name="Marty Broadwell" userId="8c8ea40a403f8424" providerId="LiveId" clId="{093270AF-4176-4D38-8B02-208B314A73A2}" dt="2024-03-05T02:21:13.321" v="0" actId="47"/>
        <pc:sldMkLst>
          <pc:docMk/>
          <pc:sldMk cId="3259177148" sldId="1023"/>
        </pc:sldMkLst>
      </pc:sldChg>
      <pc:sldChg chg="del">
        <pc:chgData name="Marty Broadwell" userId="8c8ea40a403f8424" providerId="LiveId" clId="{093270AF-4176-4D38-8B02-208B314A73A2}" dt="2024-03-05T02:21:13.321" v="0" actId="47"/>
        <pc:sldMkLst>
          <pc:docMk/>
          <pc:sldMk cId="1730363597" sldId="1027"/>
        </pc:sldMkLst>
      </pc:sldChg>
      <pc:sldChg chg="del">
        <pc:chgData name="Marty Broadwell" userId="8c8ea40a403f8424" providerId="LiveId" clId="{093270AF-4176-4D38-8B02-208B314A73A2}" dt="2024-03-05T02:21:13.321" v="0" actId="47"/>
        <pc:sldMkLst>
          <pc:docMk/>
          <pc:sldMk cId="3790833336" sldId="1029"/>
        </pc:sldMkLst>
      </pc:sldChg>
      <pc:sldChg chg="del">
        <pc:chgData name="Marty Broadwell" userId="8c8ea40a403f8424" providerId="LiveId" clId="{093270AF-4176-4D38-8B02-208B314A73A2}" dt="2024-03-05T02:21:13.321" v="0" actId="47"/>
        <pc:sldMkLst>
          <pc:docMk/>
          <pc:sldMk cId="446471818" sldId="1032"/>
        </pc:sldMkLst>
      </pc:sldChg>
      <pc:sldChg chg="del">
        <pc:chgData name="Marty Broadwell" userId="8c8ea40a403f8424" providerId="LiveId" clId="{093270AF-4176-4D38-8B02-208B314A73A2}" dt="2024-03-05T02:21:13.321" v="0" actId="47"/>
        <pc:sldMkLst>
          <pc:docMk/>
          <pc:sldMk cId="206570122" sldId="1033"/>
        </pc:sldMkLst>
      </pc:sldChg>
      <pc:sldChg chg="del">
        <pc:chgData name="Marty Broadwell" userId="8c8ea40a403f8424" providerId="LiveId" clId="{093270AF-4176-4D38-8B02-208B314A73A2}" dt="2024-03-05T02:21:13.321" v="0" actId="47"/>
        <pc:sldMkLst>
          <pc:docMk/>
          <pc:sldMk cId="4086446100" sldId="1038"/>
        </pc:sldMkLst>
      </pc:sldChg>
      <pc:sldChg chg="del">
        <pc:chgData name="Marty Broadwell" userId="8c8ea40a403f8424" providerId="LiveId" clId="{093270AF-4176-4D38-8B02-208B314A73A2}" dt="2024-03-05T02:21:13.321" v="0" actId="47"/>
        <pc:sldMkLst>
          <pc:docMk/>
          <pc:sldMk cId="1314660131" sldId="1039"/>
        </pc:sldMkLst>
      </pc:sldChg>
      <pc:sldChg chg="del">
        <pc:chgData name="Marty Broadwell" userId="8c8ea40a403f8424" providerId="LiveId" clId="{093270AF-4176-4D38-8B02-208B314A73A2}" dt="2024-03-05T02:21:13.321" v="0" actId="47"/>
        <pc:sldMkLst>
          <pc:docMk/>
          <pc:sldMk cId="4021731551" sldId="1040"/>
        </pc:sldMkLst>
      </pc:sldChg>
      <pc:sldChg chg="del">
        <pc:chgData name="Marty Broadwell" userId="8c8ea40a403f8424" providerId="LiveId" clId="{093270AF-4176-4D38-8B02-208B314A73A2}" dt="2024-03-05T02:21:13.321" v="0" actId="47"/>
        <pc:sldMkLst>
          <pc:docMk/>
          <pc:sldMk cId="531931621" sldId="1041"/>
        </pc:sldMkLst>
      </pc:sldChg>
      <pc:sldChg chg="del">
        <pc:chgData name="Marty Broadwell" userId="8c8ea40a403f8424" providerId="LiveId" clId="{093270AF-4176-4D38-8B02-208B314A73A2}" dt="2024-03-05T02:21:13.321" v="0" actId="47"/>
        <pc:sldMkLst>
          <pc:docMk/>
          <pc:sldMk cId="3176554183" sldId="1042"/>
        </pc:sldMkLst>
      </pc:sldChg>
      <pc:sldChg chg="del">
        <pc:chgData name="Marty Broadwell" userId="8c8ea40a403f8424" providerId="LiveId" clId="{093270AF-4176-4D38-8B02-208B314A73A2}" dt="2024-03-05T02:21:13.321" v="0" actId="47"/>
        <pc:sldMkLst>
          <pc:docMk/>
          <pc:sldMk cId="207154036" sldId="1043"/>
        </pc:sldMkLst>
      </pc:sldChg>
      <pc:sldChg chg="del">
        <pc:chgData name="Marty Broadwell" userId="8c8ea40a403f8424" providerId="LiveId" clId="{093270AF-4176-4D38-8B02-208B314A73A2}" dt="2024-03-05T02:22:41.169" v="1" actId="47"/>
        <pc:sldMkLst>
          <pc:docMk/>
          <pc:sldMk cId="3134407825" sldId="1066"/>
        </pc:sldMkLst>
      </pc:sldChg>
      <pc:sldChg chg="del">
        <pc:chgData name="Marty Broadwell" userId="8c8ea40a403f8424" providerId="LiveId" clId="{093270AF-4176-4D38-8B02-208B314A73A2}" dt="2024-03-05T02:22:41.169" v="1" actId="47"/>
        <pc:sldMkLst>
          <pc:docMk/>
          <pc:sldMk cId="4156991058" sldId="1067"/>
        </pc:sldMkLst>
      </pc:sldChg>
      <pc:sldChg chg="del">
        <pc:chgData name="Marty Broadwell" userId="8c8ea40a403f8424" providerId="LiveId" clId="{093270AF-4176-4D38-8B02-208B314A73A2}" dt="2024-03-05T02:22:41.169" v="1" actId="47"/>
        <pc:sldMkLst>
          <pc:docMk/>
          <pc:sldMk cId="1733935348" sldId="1069"/>
        </pc:sldMkLst>
      </pc:sldChg>
      <pc:sldChg chg="del">
        <pc:chgData name="Marty Broadwell" userId="8c8ea40a403f8424" providerId="LiveId" clId="{093270AF-4176-4D38-8B02-208B314A73A2}" dt="2024-03-05T02:22:41.169" v="1" actId="47"/>
        <pc:sldMkLst>
          <pc:docMk/>
          <pc:sldMk cId="2486082191" sldId="1070"/>
        </pc:sldMkLst>
      </pc:sldChg>
      <pc:sldChg chg="del">
        <pc:chgData name="Marty Broadwell" userId="8c8ea40a403f8424" providerId="LiveId" clId="{093270AF-4176-4D38-8B02-208B314A73A2}" dt="2024-03-05T02:22:41.169" v="1" actId="47"/>
        <pc:sldMkLst>
          <pc:docMk/>
          <pc:sldMk cId="2993649159" sldId="1071"/>
        </pc:sldMkLst>
      </pc:sldChg>
      <pc:sldChg chg="del">
        <pc:chgData name="Marty Broadwell" userId="8c8ea40a403f8424" providerId="LiveId" clId="{093270AF-4176-4D38-8B02-208B314A73A2}" dt="2024-03-05T02:21:13.321" v="0" actId="47"/>
        <pc:sldMkLst>
          <pc:docMk/>
          <pc:sldMk cId="3378136491" sldId="1074"/>
        </pc:sldMkLst>
      </pc:sldChg>
      <pc:sldChg chg="del">
        <pc:chgData name="Marty Broadwell" userId="8c8ea40a403f8424" providerId="LiveId" clId="{093270AF-4176-4D38-8B02-208B314A73A2}" dt="2024-03-05T02:21:13.321" v="0" actId="47"/>
        <pc:sldMkLst>
          <pc:docMk/>
          <pc:sldMk cId="2504699600" sldId="1075"/>
        </pc:sldMkLst>
      </pc:sldChg>
      <pc:sldChg chg="del">
        <pc:chgData name="Marty Broadwell" userId="8c8ea40a403f8424" providerId="LiveId" clId="{093270AF-4176-4D38-8B02-208B314A73A2}" dt="2024-03-05T02:21:13.321" v="0" actId="47"/>
        <pc:sldMkLst>
          <pc:docMk/>
          <pc:sldMk cId="458655428" sldId="1076"/>
        </pc:sldMkLst>
      </pc:sldChg>
      <pc:sldChg chg="del">
        <pc:chgData name="Marty Broadwell" userId="8c8ea40a403f8424" providerId="LiveId" clId="{093270AF-4176-4D38-8B02-208B314A73A2}" dt="2024-03-05T02:22:41.169" v="1" actId="47"/>
        <pc:sldMkLst>
          <pc:docMk/>
          <pc:sldMk cId="857856327" sldId="1080"/>
        </pc:sldMkLst>
      </pc:sldChg>
      <pc:sldChg chg="del">
        <pc:chgData name="Marty Broadwell" userId="8c8ea40a403f8424" providerId="LiveId" clId="{093270AF-4176-4D38-8B02-208B314A73A2}" dt="2024-03-05T02:22:41.169" v="1" actId="47"/>
        <pc:sldMkLst>
          <pc:docMk/>
          <pc:sldMk cId="2929064611" sldId="1081"/>
        </pc:sldMkLst>
      </pc:sldChg>
      <pc:sldChg chg="add">
        <pc:chgData name="Marty Broadwell" userId="8c8ea40a403f8424" providerId="LiveId" clId="{093270AF-4176-4D38-8B02-208B314A73A2}" dt="2024-03-05T02:23:38.375" v="2"/>
        <pc:sldMkLst>
          <pc:docMk/>
          <pc:sldMk cId="1276017175" sldId="1087"/>
        </pc:sldMkLst>
      </pc:sldChg>
      <pc:sldChg chg="del">
        <pc:chgData name="Marty Broadwell" userId="8c8ea40a403f8424" providerId="LiveId" clId="{093270AF-4176-4D38-8B02-208B314A73A2}" dt="2024-03-05T02:22:41.169" v="1" actId="47"/>
        <pc:sldMkLst>
          <pc:docMk/>
          <pc:sldMk cId="4161651869" sldId="1087"/>
        </pc:sldMkLst>
      </pc:sldChg>
      <pc:sldChg chg="del">
        <pc:chgData name="Marty Broadwell" userId="8c8ea40a403f8424" providerId="LiveId" clId="{093270AF-4176-4D38-8B02-208B314A73A2}" dt="2024-03-05T02:22:41.169" v="1" actId="47"/>
        <pc:sldMkLst>
          <pc:docMk/>
          <pc:sldMk cId="819294513" sldId="1088"/>
        </pc:sldMkLst>
      </pc:sldChg>
      <pc:sldChg chg="del">
        <pc:chgData name="Marty Broadwell" userId="8c8ea40a403f8424" providerId="LiveId" clId="{093270AF-4176-4D38-8B02-208B314A73A2}" dt="2024-03-05T02:22:41.169" v="1" actId="47"/>
        <pc:sldMkLst>
          <pc:docMk/>
          <pc:sldMk cId="390056" sldId="1089"/>
        </pc:sldMkLst>
      </pc:sldChg>
      <pc:sldChg chg="del">
        <pc:chgData name="Marty Broadwell" userId="8c8ea40a403f8424" providerId="LiveId" clId="{093270AF-4176-4D38-8B02-208B314A73A2}" dt="2024-03-05T02:22:41.169" v="1" actId="47"/>
        <pc:sldMkLst>
          <pc:docMk/>
          <pc:sldMk cId="776499209" sldId="1090"/>
        </pc:sldMkLst>
      </pc:sldChg>
      <pc:sldChg chg="del">
        <pc:chgData name="Marty Broadwell" userId="8c8ea40a403f8424" providerId="LiveId" clId="{093270AF-4176-4D38-8B02-208B314A73A2}" dt="2024-03-05T02:22:41.169" v="1" actId="47"/>
        <pc:sldMkLst>
          <pc:docMk/>
          <pc:sldMk cId="2784141059" sldId="1091"/>
        </pc:sldMkLst>
      </pc:sldChg>
      <pc:sldChg chg="del">
        <pc:chgData name="Marty Broadwell" userId="8c8ea40a403f8424" providerId="LiveId" clId="{093270AF-4176-4D38-8B02-208B314A73A2}" dt="2024-03-05T02:22:41.169" v="1" actId="47"/>
        <pc:sldMkLst>
          <pc:docMk/>
          <pc:sldMk cId="2652995765" sldId="1092"/>
        </pc:sldMkLst>
      </pc:sldChg>
      <pc:sldChg chg="del">
        <pc:chgData name="Marty Broadwell" userId="8c8ea40a403f8424" providerId="LiveId" clId="{093270AF-4176-4D38-8B02-208B314A73A2}" dt="2024-03-05T02:21:13.321" v="0" actId="47"/>
        <pc:sldMkLst>
          <pc:docMk/>
          <pc:sldMk cId="1137460713" sldId="1093"/>
        </pc:sldMkLst>
      </pc:sldChg>
      <pc:sldChg chg="del">
        <pc:chgData name="Marty Broadwell" userId="8c8ea40a403f8424" providerId="LiveId" clId="{093270AF-4176-4D38-8B02-208B314A73A2}" dt="2024-03-05T02:21:13.321" v="0" actId="47"/>
        <pc:sldMkLst>
          <pc:docMk/>
          <pc:sldMk cId="3988497907" sldId="1094"/>
        </pc:sldMkLst>
      </pc:sldChg>
      <pc:sldMasterChg chg="del delSldLayout">
        <pc:chgData name="Marty Broadwell" userId="8c8ea40a403f8424" providerId="LiveId" clId="{093270AF-4176-4D38-8B02-208B314A73A2}" dt="2024-03-05T02:21:13.321" v="0" actId="47"/>
        <pc:sldMasterMkLst>
          <pc:docMk/>
          <pc:sldMasterMk cId="0" sldId="2147483660"/>
        </pc:sldMasterMkLst>
        <pc:sldLayoutChg chg="del">
          <pc:chgData name="Marty Broadwell" userId="8c8ea40a403f8424" providerId="LiveId" clId="{093270AF-4176-4D38-8B02-208B314A73A2}" dt="2024-03-05T02:21:13.321" v="0" actId="47"/>
          <pc:sldLayoutMkLst>
            <pc:docMk/>
            <pc:sldMasterMk cId="0" sldId="2147483660"/>
            <pc:sldLayoutMk cId="3198608465" sldId="2147484558"/>
          </pc:sldLayoutMkLst>
        </pc:sldLayoutChg>
        <pc:sldLayoutChg chg="del">
          <pc:chgData name="Marty Broadwell" userId="8c8ea40a403f8424" providerId="LiveId" clId="{093270AF-4176-4D38-8B02-208B314A73A2}" dt="2024-03-05T02:21:13.321" v="0" actId="47"/>
          <pc:sldLayoutMkLst>
            <pc:docMk/>
            <pc:sldMasterMk cId="0" sldId="2147483660"/>
            <pc:sldLayoutMk cId="1136470463" sldId="2147484559"/>
          </pc:sldLayoutMkLst>
        </pc:sldLayoutChg>
        <pc:sldLayoutChg chg="del">
          <pc:chgData name="Marty Broadwell" userId="8c8ea40a403f8424" providerId="LiveId" clId="{093270AF-4176-4D38-8B02-208B314A73A2}" dt="2024-03-05T02:21:13.321" v="0" actId="47"/>
          <pc:sldLayoutMkLst>
            <pc:docMk/>
            <pc:sldMasterMk cId="0" sldId="2147483660"/>
            <pc:sldLayoutMk cId="335115002" sldId="2147484560"/>
          </pc:sldLayoutMkLst>
        </pc:sldLayoutChg>
        <pc:sldLayoutChg chg="del">
          <pc:chgData name="Marty Broadwell" userId="8c8ea40a403f8424" providerId="LiveId" clId="{093270AF-4176-4D38-8B02-208B314A73A2}" dt="2024-03-05T02:21:13.321" v="0" actId="47"/>
          <pc:sldLayoutMkLst>
            <pc:docMk/>
            <pc:sldMasterMk cId="0" sldId="2147483660"/>
            <pc:sldLayoutMk cId="3156284730" sldId="2147484561"/>
          </pc:sldLayoutMkLst>
        </pc:sldLayoutChg>
        <pc:sldLayoutChg chg="del">
          <pc:chgData name="Marty Broadwell" userId="8c8ea40a403f8424" providerId="LiveId" clId="{093270AF-4176-4D38-8B02-208B314A73A2}" dt="2024-03-05T02:21:13.321" v="0" actId="47"/>
          <pc:sldLayoutMkLst>
            <pc:docMk/>
            <pc:sldMasterMk cId="0" sldId="2147483660"/>
            <pc:sldLayoutMk cId="1351555168" sldId="2147484562"/>
          </pc:sldLayoutMkLst>
        </pc:sldLayoutChg>
        <pc:sldLayoutChg chg="del">
          <pc:chgData name="Marty Broadwell" userId="8c8ea40a403f8424" providerId="LiveId" clId="{093270AF-4176-4D38-8B02-208B314A73A2}" dt="2024-03-05T02:21:13.321" v="0" actId="47"/>
          <pc:sldLayoutMkLst>
            <pc:docMk/>
            <pc:sldMasterMk cId="0" sldId="2147483660"/>
            <pc:sldLayoutMk cId="624822091" sldId="2147484563"/>
          </pc:sldLayoutMkLst>
        </pc:sldLayoutChg>
        <pc:sldLayoutChg chg="del">
          <pc:chgData name="Marty Broadwell" userId="8c8ea40a403f8424" providerId="LiveId" clId="{093270AF-4176-4D38-8B02-208B314A73A2}" dt="2024-03-05T02:21:13.321" v="0" actId="47"/>
          <pc:sldLayoutMkLst>
            <pc:docMk/>
            <pc:sldMasterMk cId="0" sldId="2147483660"/>
            <pc:sldLayoutMk cId="3288498015" sldId="2147484564"/>
          </pc:sldLayoutMkLst>
        </pc:sldLayoutChg>
        <pc:sldLayoutChg chg="del">
          <pc:chgData name="Marty Broadwell" userId="8c8ea40a403f8424" providerId="LiveId" clId="{093270AF-4176-4D38-8B02-208B314A73A2}" dt="2024-03-05T02:21:13.321" v="0" actId="47"/>
          <pc:sldLayoutMkLst>
            <pc:docMk/>
            <pc:sldMasterMk cId="0" sldId="2147483660"/>
            <pc:sldLayoutMk cId="2481999956" sldId="2147484565"/>
          </pc:sldLayoutMkLst>
        </pc:sldLayoutChg>
        <pc:sldLayoutChg chg="del">
          <pc:chgData name="Marty Broadwell" userId="8c8ea40a403f8424" providerId="LiveId" clId="{093270AF-4176-4D38-8B02-208B314A73A2}" dt="2024-03-05T02:21:13.321" v="0" actId="47"/>
          <pc:sldLayoutMkLst>
            <pc:docMk/>
            <pc:sldMasterMk cId="0" sldId="2147483660"/>
            <pc:sldLayoutMk cId="1254442199" sldId="2147484566"/>
          </pc:sldLayoutMkLst>
        </pc:sldLayoutChg>
        <pc:sldLayoutChg chg="del">
          <pc:chgData name="Marty Broadwell" userId="8c8ea40a403f8424" providerId="LiveId" clId="{093270AF-4176-4D38-8B02-208B314A73A2}" dt="2024-03-05T02:21:13.321" v="0" actId="47"/>
          <pc:sldLayoutMkLst>
            <pc:docMk/>
            <pc:sldMasterMk cId="0" sldId="2147483660"/>
            <pc:sldLayoutMk cId="4114083750" sldId="2147484568"/>
          </pc:sldLayoutMkLst>
        </pc:sldLayoutChg>
        <pc:sldLayoutChg chg="del">
          <pc:chgData name="Marty Broadwell" userId="8c8ea40a403f8424" providerId="LiveId" clId="{093270AF-4176-4D38-8B02-208B314A73A2}" dt="2024-03-05T02:21:13.321" v="0" actId="47"/>
          <pc:sldLayoutMkLst>
            <pc:docMk/>
            <pc:sldMasterMk cId="0" sldId="2147483660"/>
            <pc:sldLayoutMk cId="2884364719" sldId="2147484569"/>
          </pc:sldLayoutMkLst>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 xmlns:a16="http://schemas.microsoft.com/office/drawing/2014/main" id="{4C4A8FFC-45D8-35F8-EED9-C16903888E4C}"/>
              </a:ext>
            </a:extLst>
          </p:cNvPr>
          <p:cNvSpPr>
            <a:spLocks noGrp="1" noChangeArrowheads="1"/>
          </p:cNvSpPr>
          <p:nvPr>
            <p:ph type="hdr" sz="quarter"/>
          </p:nvPr>
        </p:nvSpPr>
        <p:spPr bwMode="auto">
          <a:xfrm>
            <a:off x="0" y="0"/>
            <a:ext cx="3170238" cy="481013"/>
          </a:xfrm>
          <a:prstGeom prst="rect">
            <a:avLst/>
          </a:prstGeom>
          <a:noFill/>
          <a:ln>
            <a:noFill/>
          </a:ln>
          <a:effectLst/>
        </p:spPr>
        <p:txBody>
          <a:bodyPr vert="horz" wrap="square" lIns="91444" tIns="45722" rIns="91444" bIns="45722" numCol="1" anchor="t" anchorCtr="0" compatLnSpc="1">
            <a:prstTxWarp prst="textNoShape">
              <a:avLst/>
            </a:prstTxWarp>
          </a:bodyPr>
          <a:lstStyle>
            <a:lvl1pPr eaLnBrk="1" hangingPunct="1">
              <a:defRPr sz="1100">
                <a:latin typeface="Arial" charset="0"/>
              </a:defRPr>
            </a:lvl1pPr>
          </a:lstStyle>
          <a:p>
            <a:pPr>
              <a:defRPr/>
            </a:pPr>
            <a:endParaRPr lang="en-US" altLang="en-US"/>
          </a:p>
        </p:txBody>
      </p:sp>
      <p:sp>
        <p:nvSpPr>
          <p:cNvPr id="89091" name="Rectangle 3">
            <a:extLst>
              <a:ext uri="{FF2B5EF4-FFF2-40B4-BE49-F238E27FC236}">
                <a16:creationId xmlns="" xmlns:a16="http://schemas.microsoft.com/office/drawing/2014/main" id="{A2D4F8F0-620C-ADB2-A369-7126EF796403}"/>
              </a:ext>
            </a:extLst>
          </p:cNvPr>
          <p:cNvSpPr>
            <a:spLocks noGrp="1" noChangeArrowheads="1"/>
          </p:cNvSpPr>
          <p:nvPr>
            <p:ph type="dt" idx="1"/>
          </p:nvPr>
        </p:nvSpPr>
        <p:spPr bwMode="auto">
          <a:xfrm>
            <a:off x="4143375" y="0"/>
            <a:ext cx="3170238" cy="481013"/>
          </a:xfrm>
          <a:prstGeom prst="rect">
            <a:avLst/>
          </a:prstGeom>
          <a:noFill/>
          <a:ln>
            <a:noFill/>
          </a:ln>
          <a:effectLst/>
        </p:spPr>
        <p:txBody>
          <a:bodyPr vert="horz" wrap="square" lIns="91444" tIns="45722" rIns="91444" bIns="45722" numCol="1" anchor="t" anchorCtr="0" compatLnSpc="1">
            <a:prstTxWarp prst="textNoShape">
              <a:avLst/>
            </a:prstTxWarp>
          </a:bodyPr>
          <a:lstStyle>
            <a:lvl1pPr algn="r" eaLnBrk="1" hangingPunct="1">
              <a:defRPr sz="1100">
                <a:latin typeface="Arial" charset="0"/>
              </a:defRPr>
            </a:lvl1pPr>
          </a:lstStyle>
          <a:p>
            <a:pPr>
              <a:defRPr/>
            </a:pPr>
            <a:endParaRPr lang="en-US" altLang="en-US"/>
          </a:p>
        </p:txBody>
      </p:sp>
      <p:sp>
        <p:nvSpPr>
          <p:cNvPr id="18436" name="Rectangle 4">
            <a:extLst>
              <a:ext uri="{FF2B5EF4-FFF2-40B4-BE49-F238E27FC236}">
                <a16:creationId xmlns="" xmlns:a16="http://schemas.microsoft.com/office/drawing/2014/main" id="{A99F8A0B-8155-117B-5532-91C562F7D7E1}"/>
              </a:ext>
            </a:extLst>
          </p:cNvPr>
          <p:cNvSpPr>
            <a:spLocks noGrp="1" noRot="1" noChangeAspect="1" noChangeArrowheads="1" noTextEdit="1"/>
          </p:cNvSpPr>
          <p:nvPr>
            <p:ph type="sldImg" idx="2"/>
          </p:nvPr>
        </p:nvSpPr>
        <p:spPr bwMode="auto">
          <a:xfrm>
            <a:off x="457200" y="722313"/>
            <a:ext cx="64008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9093" name="Rectangle 5">
            <a:extLst>
              <a:ext uri="{FF2B5EF4-FFF2-40B4-BE49-F238E27FC236}">
                <a16:creationId xmlns="" xmlns:a16="http://schemas.microsoft.com/office/drawing/2014/main" id="{CD47C89C-32A2-8850-8A58-0922AF5F40C3}"/>
              </a:ext>
            </a:extLst>
          </p:cNvPr>
          <p:cNvSpPr>
            <a:spLocks noGrp="1" noChangeArrowheads="1"/>
          </p:cNvSpPr>
          <p:nvPr>
            <p:ph type="body" sz="quarter" idx="3"/>
          </p:nvPr>
        </p:nvSpPr>
        <p:spPr bwMode="auto">
          <a:xfrm>
            <a:off x="731838" y="4560888"/>
            <a:ext cx="5851525" cy="4321175"/>
          </a:xfrm>
          <a:prstGeom prst="rect">
            <a:avLst/>
          </a:prstGeom>
          <a:noFill/>
          <a:ln>
            <a:noFill/>
          </a:ln>
          <a:effectLst/>
        </p:spPr>
        <p:txBody>
          <a:bodyPr vert="horz" wrap="square" lIns="91444" tIns="45722" rIns="91444" bIns="4572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89094" name="Rectangle 6">
            <a:extLst>
              <a:ext uri="{FF2B5EF4-FFF2-40B4-BE49-F238E27FC236}">
                <a16:creationId xmlns="" xmlns:a16="http://schemas.microsoft.com/office/drawing/2014/main" id="{88B2FCAD-3974-1DE9-1788-E6420AADD305}"/>
              </a:ext>
            </a:extLst>
          </p:cNvPr>
          <p:cNvSpPr>
            <a:spLocks noGrp="1" noChangeArrowheads="1"/>
          </p:cNvSpPr>
          <p:nvPr>
            <p:ph type="ftr" sz="quarter" idx="4"/>
          </p:nvPr>
        </p:nvSpPr>
        <p:spPr bwMode="auto">
          <a:xfrm>
            <a:off x="0" y="9120188"/>
            <a:ext cx="3170238" cy="479425"/>
          </a:xfrm>
          <a:prstGeom prst="rect">
            <a:avLst/>
          </a:prstGeom>
          <a:noFill/>
          <a:ln>
            <a:noFill/>
          </a:ln>
          <a:effectLst/>
        </p:spPr>
        <p:txBody>
          <a:bodyPr vert="horz" wrap="square" lIns="91444" tIns="45722" rIns="91444" bIns="45722" numCol="1" anchor="b" anchorCtr="0" compatLnSpc="1">
            <a:prstTxWarp prst="textNoShape">
              <a:avLst/>
            </a:prstTxWarp>
          </a:bodyPr>
          <a:lstStyle>
            <a:lvl1pPr eaLnBrk="1" hangingPunct="1">
              <a:defRPr sz="1100">
                <a:latin typeface="Arial" charset="0"/>
              </a:defRPr>
            </a:lvl1pPr>
          </a:lstStyle>
          <a:p>
            <a:pPr>
              <a:defRPr/>
            </a:pPr>
            <a:endParaRPr lang="en-US" altLang="en-US"/>
          </a:p>
        </p:txBody>
      </p:sp>
      <p:sp>
        <p:nvSpPr>
          <p:cNvPr id="89095" name="Rectangle 7">
            <a:extLst>
              <a:ext uri="{FF2B5EF4-FFF2-40B4-BE49-F238E27FC236}">
                <a16:creationId xmlns="" xmlns:a16="http://schemas.microsoft.com/office/drawing/2014/main" id="{A15FC43E-B01D-7004-EAED-0130113FA750}"/>
              </a:ext>
            </a:extLst>
          </p:cNvPr>
          <p:cNvSpPr>
            <a:spLocks noGrp="1" noChangeArrowheads="1"/>
          </p:cNvSpPr>
          <p:nvPr>
            <p:ph type="sldNum" sz="quarter" idx="5"/>
          </p:nvPr>
        </p:nvSpPr>
        <p:spPr bwMode="auto">
          <a:xfrm>
            <a:off x="4143375" y="9120188"/>
            <a:ext cx="3170238" cy="479425"/>
          </a:xfrm>
          <a:prstGeom prst="rect">
            <a:avLst/>
          </a:prstGeom>
          <a:noFill/>
          <a:ln>
            <a:noFill/>
          </a:ln>
          <a:effectLst/>
        </p:spPr>
        <p:txBody>
          <a:bodyPr vert="horz" wrap="square" lIns="91444" tIns="45722" rIns="91444" bIns="45722" numCol="1" anchor="b" anchorCtr="0" compatLnSpc="1">
            <a:prstTxWarp prst="textNoShape">
              <a:avLst/>
            </a:prstTxWarp>
          </a:bodyPr>
          <a:lstStyle>
            <a:lvl1pPr algn="r" eaLnBrk="1" hangingPunct="1">
              <a:defRPr sz="1100"/>
            </a:lvl1pPr>
          </a:lstStyle>
          <a:p>
            <a:pPr>
              <a:defRPr/>
            </a:pPr>
            <a:fld id="{F6787AA5-061E-42D5-BEAD-79C0C429DA6C}" type="slidenum">
              <a:rPr lang="en-US" altLang="en-US"/>
              <a:pPr>
                <a:defRPr/>
              </a:pPr>
              <a:t>‹#›</a:t>
            </a:fld>
            <a:endParaRPr lang="en-US" altLang="en-US"/>
          </a:p>
        </p:txBody>
      </p:sp>
    </p:spTree>
    <p:extLst>
      <p:ext uri="{BB962C8B-B14F-4D97-AF65-F5344CB8AC3E}">
        <p14:creationId xmlns:p14="http://schemas.microsoft.com/office/powerpoint/2010/main" val="3731449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 xmlns:a16="http://schemas.microsoft.com/office/drawing/2014/main" id="{439F2B83-0156-32B5-4723-1AD3F994DBE4}"/>
              </a:ext>
            </a:extLst>
          </p:cNvPr>
          <p:cNvSpPr>
            <a:spLocks noGrp="1" noRot="1" noChangeAspect="1" noChangeArrowheads="1" noTextEdit="1"/>
          </p:cNvSpPr>
          <p:nvPr>
            <p:ph type="sldImg"/>
          </p:nvPr>
        </p:nvSpPr>
        <p:spPr>
          <a:ln/>
        </p:spPr>
      </p:sp>
      <p:sp>
        <p:nvSpPr>
          <p:cNvPr id="120835" name="Notes Placeholder 2">
            <a:extLst>
              <a:ext uri="{FF2B5EF4-FFF2-40B4-BE49-F238E27FC236}">
                <a16:creationId xmlns="" xmlns:a16="http://schemas.microsoft.com/office/drawing/2014/main" id="{9C04BD0F-16C1-7C86-C074-58BD02A3771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120836" name="Slide Number Placeholder 3">
            <a:extLst>
              <a:ext uri="{FF2B5EF4-FFF2-40B4-BE49-F238E27FC236}">
                <a16:creationId xmlns="" xmlns:a16="http://schemas.microsoft.com/office/drawing/2014/main" id="{06C1A2D5-5C53-04AF-AAF2-D6F79733AD1D}"/>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71525" indent="-293688">
              <a:spcBef>
                <a:spcPct val="30000"/>
              </a:spcBef>
              <a:defRPr sz="1200">
                <a:solidFill>
                  <a:schemeClr val="tx1"/>
                </a:solidFill>
                <a:latin typeface="Arial" panose="020B0604020202020204" pitchFamily="34" charset="0"/>
              </a:defRPr>
            </a:lvl2pPr>
            <a:lvl3pPr marL="1190625" indent="-234950">
              <a:spcBef>
                <a:spcPct val="30000"/>
              </a:spcBef>
              <a:defRPr sz="1200">
                <a:solidFill>
                  <a:schemeClr val="tx1"/>
                </a:solidFill>
                <a:latin typeface="Arial" panose="020B0604020202020204" pitchFamily="34" charset="0"/>
              </a:defRPr>
            </a:lvl3pPr>
            <a:lvl4pPr marL="1668463" indent="-234950">
              <a:spcBef>
                <a:spcPct val="30000"/>
              </a:spcBef>
              <a:defRPr sz="1200">
                <a:solidFill>
                  <a:schemeClr val="tx1"/>
                </a:solidFill>
                <a:latin typeface="Arial" panose="020B0604020202020204" pitchFamily="34" charset="0"/>
              </a:defRPr>
            </a:lvl4pPr>
            <a:lvl5pPr marL="2146300" indent="-234950">
              <a:spcBef>
                <a:spcPct val="30000"/>
              </a:spcBef>
              <a:defRPr sz="1200">
                <a:solidFill>
                  <a:schemeClr val="tx1"/>
                </a:solidFill>
                <a:latin typeface="Arial" panose="020B0604020202020204" pitchFamily="34" charset="0"/>
              </a:defRPr>
            </a:lvl5pPr>
            <a:lvl6pPr marL="2603500" indent="-234950" eaLnBrk="0" fontAlgn="base" hangingPunct="0">
              <a:spcBef>
                <a:spcPct val="30000"/>
              </a:spcBef>
              <a:spcAft>
                <a:spcPct val="0"/>
              </a:spcAft>
              <a:defRPr sz="1200">
                <a:solidFill>
                  <a:schemeClr val="tx1"/>
                </a:solidFill>
                <a:latin typeface="Arial" panose="020B0604020202020204" pitchFamily="34" charset="0"/>
              </a:defRPr>
            </a:lvl6pPr>
            <a:lvl7pPr marL="3060700" indent="-234950" eaLnBrk="0" fontAlgn="base" hangingPunct="0">
              <a:spcBef>
                <a:spcPct val="30000"/>
              </a:spcBef>
              <a:spcAft>
                <a:spcPct val="0"/>
              </a:spcAft>
              <a:defRPr sz="1200">
                <a:solidFill>
                  <a:schemeClr val="tx1"/>
                </a:solidFill>
                <a:latin typeface="Arial" panose="020B0604020202020204" pitchFamily="34" charset="0"/>
              </a:defRPr>
            </a:lvl7pPr>
            <a:lvl8pPr marL="3517900" indent="-234950" eaLnBrk="0" fontAlgn="base" hangingPunct="0">
              <a:spcBef>
                <a:spcPct val="30000"/>
              </a:spcBef>
              <a:spcAft>
                <a:spcPct val="0"/>
              </a:spcAft>
              <a:defRPr sz="1200">
                <a:solidFill>
                  <a:schemeClr val="tx1"/>
                </a:solidFill>
                <a:latin typeface="Arial" panose="020B0604020202020204" pitchFamily="34" charset="0"/>
              </a:defRPr>
            </a:lvl8pPr>
            <a:lvl9pPr marL="3975100" indent="-2349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0454FE-892D-45A0-B301-EABE7889D226}" type="slidenum">
              <a:rPr lang="en-US" altLang="en-US" sz="1100" smtClean="0"/>
              <a:pPr>
                <a:spcBef>
                  <a:spcPct val="0"/>
                </a:spcBef>
              </a:pPr>
              <a:t>14</a:t>
            </a:fld>
            <a:endParaRPr lang="en-US" altLang="en-US" sz="1100"/>
          </a:p>
        </p:txBody>
      </p:sp>
    </p:spTree>
    <p:extLst>
      <p:ext uri="{BB962C8B-B14F-4D97-AF65-F5344CB8AC3E}">
        <p14:creationId xmlns:p14="http://schemas.microsoft.com/office/powerpoint/2010/main" val="3124828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787AA5-061E-42D5-BEAD-79C0C429DA6C}" type="slidenum">
              <a:rPr lang="en-US" altLang="en-US" smtClean="0"/>
              <a:pPr>
                <a:defRPr/>
              </a:pPr>
              <a:t>21</a:t>
            </a:fld>
            <a:endParaRPr lang="en-US" altLang="en-US"/>
          </a:p>
        </p:txBody>
      </p:sp>
    </p:spTree>
    <p:extLst>
      <p:ext uri="{BB962C8B-B14F-4D97-AF65-F5344CB8AC3E}">
        <p14:creationId xmlns:p14="http://schemas.microsoft.com/office/powerpoint/2010/main" val="3380506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787AA5-061E-42D5-BEAD-79C0C429DA6C}" type="slidenum">
              <a:rPr lang="en-US" altLang="en-US" smtClean="0"/>
              <a:pPr>
                <a:defRPr/>
              </a:pPr>
              <a:t>22</a:t>
            </a:fld>
            <a:endParaRPr lang="en-US" altLang="en-US"/>
          </a:p>
        </p:txBody>
      </p:sp>
    </p:spTree>
    <p:extLst>
      <p:ext uri="{BB962C8B-B14F-4D97-AF65-F5344CB8AC3E}">
        <p14:creationId xmlns:p14="http://schemas.microsoft.com/office/powerpoint/2010/main" val="220348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6787AA5-061E-42D5-BEAD-79C0C429DA6C}" type="slidenum">
              <a:rPr lang="en-US" altLang="en-US" smtClean="0"/>
              <a:pPr>
                <a:defRPr/>
              </a:pPr>
              <a:t>23</a:t>
            </a:fld>
            <a:endParaRPr lang="en-US" altLang="en-US"/>
          </a:p>
        </p:txBody>
      </p:sp>
    </p:spTree>
    <p:extLst>
      <p:ext uri="{BB962C8B-B14F-4D97-AF65-F5344CB8AC3E}">
        <p14:creationId xmlns:p14="http://schemas.microsoft.com/office/powerpoint/2010/main" val="4053571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6787AA5-061E-42D5-BEAD-79C0C429DA6C}" type="slidenum">
              <a:rPr lang="en-US" altLang="en-US" smtClean="0"/>
              <a:pPr>
                <a:defRPr/>
              </a:pPr>
              <a:t>24</a:t>
            </a:fld>
            <a:endParaRPr lang="en-US" altLang="en-US"/>
          </a:p>
        </p:txBody>
      </p:sp>
    </p:spTree>
    <p:extLst>
      <p:ext uri="{BB962C8B-B14F-4D97-AF65-F5344CB8AC3E}">
        <p14:creationId xmlns:p14="http://schemas.microsoft.com/office/powerpoint/2010/main" val="392963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787AA5-061E-42D5-BEAD-79C0C429DA6C}" type="slidenum">
              <a:rPr lang="en-US" altLang="en-US" smtClean="0"/>
              <a:pPr>
                <a:defRPr/>
              </a:pPr>
              <a:t>27</a:t>
            </a:fld>
            <a:endParaRPr lang="en-US" altLang="en-US"/>
          </a:p>
        </p:txBody>
      </p:sp>
    </p:spTree>
    <p:extLst>
      <p:ext uri="{BB962C8B-B14F-4D97-AF65-F5344CB8AC3E}">
        <p14:creationId xmlns:p14="http://schemas.microsoft.com/office/powerpoint/2010/main" val="663158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787AA5-061E-42D5-BEAD-79C0C429DA6C}" type="slidenum">
              <a:rPr lang="en-US" altLang="en-US" smtClean="0"/>
              <a:pPr>
                <a:defRPr/>
              </a:pPr>
              <a:t>29</a:t>
            </a:fld>
            <a:endParaRPr lang="en-US" altLang="en-US"/>
          </a:p>
        </p:txBody>
      </p:sp>
    </p:spTree>
    <p:extLst>
      <p:ext uri="{BB962C8B-B14F-4D97-AF65-F5344CB8AC3E}">
        <p14:creationId xmlns:p14="http://schemas.microsoft.com/office/powerpoint/2010/main" val="3330359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ED9697F1-B317-BE35-18C2-5FA3BEA4282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4285AD08-380F-3E5F-0C87-97445D484C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B0A141B8-7A06-8852-FE5B-B27C21539A59}"/>
              </a:ext>
            </a:extLst>
          </p:cNvPr>
          <p:cNvSpPr>
            <a:spLocks noGrp="1" noChangeArrowheads="1"/>
          </p:cNvSpPr>
          <p:nvPr>
            <p:ph type="sldNum" sz="quarter" idx="12"/>
          </p:nvPr>
        </p:nvSpPr>
        <p:spPr>
          <a:ln/>
        </p:spPr>
        <p:txBody>
          <a:bodyPr/>
          <a:lstStyle>
            <a:lvl1pPr>
              <a:defRPr/>
            </a:lvl1pPr>
          </a:lstStyle>
          <a:p>
            <a:pPr>
              <a:defRPr/>
            </a:pPr>
            <a:fld id="{39D1D32F-4780-4604-9F76-1CA7904DEAF7}" type="slidenum">
              <a:rPr lang="en-US" altLang="en-US"/>
              <a:pPr>
                <a:defRPr/>
              </a:pPr>
              <a:t>‹#›</a:t>
            </a:fld>
            <a:endParaRPr lang="en-US" altLang="en-US"/>
          </a:p>
        </p:txBody>
      </p:sp>
    </p:spTree>
    <p:extLst>
      <p:ext uri="{BB962C8B-B14F-4D97-AF65-F5344CB8AC3E}">
        <p14:creationId xmlns:p14="http://schemas.microsoft.com/office/powerpoint/2010/main" val="162998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792D9531-F571-F99D-3C1D-9636523F0A9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8669CC80-6A5E-AD73-DA4A-FC470C8BEC0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1FA763CE-EE82-28F7-70A3-3FC8F7910F45}"/>
              </a:ext>
            </a:extLst>
          </p:cNvPr>
          <p:cNvSpPr>
            <a:spLocks noGrp="1" noChangeArrowheads="1"/>
          </p:cNvSpPr>
          <p:nvPr>
            <p:ph type="sldNum" sz="quarter" idx="12"/>
          </p:nvPr>
        </p:nvSpPr>
        <p:spPr>
          <a:ln/>
        </p:spPr>
        <p:txBody>
          <a:bodyPr/>
          <a:lstStyle>
            <a:lvl1pPr>
              <a:defRPr/>
            </a:lvl1pPr>
          </a:lstStyle>
          <a:p>
            <a:pPr>
              <a:defRPr/>
            </a:pPr>
            <a:fld id="{489DF57A-3E87-4596-90F4-7E12E147E80E}" type="slidenum">
              <a:rPr lang="en-US" altLang="en-US"/>
              <a:pPr>
                <a:defRPr/>
              </a:pPr>
              <a:t>‹#›</a:t>
            </a:fld>
            <a:endParaRPr lang="en-US" altLang="en-US"/>
          </a:p>
        </p:txBody>
      </p:sp>
    </p:spTree>
    <p:extLst>
      <p:ext uri="{BB962C8B-B14F-4D97-AF65-F5344CB8AC3E}">
        <p14:creationId xmlns:p14="http://schemas.microsoft.com/office/powerpoint/2010/main" val="1760219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800" y="1"/>
            <a:ext cx="2921000" cy="5592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
            <a:ext cx="8559800"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FF6639F-B269-26A5-57AB-5743E294E5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19D9A31E-B54E-24EC-1870-0F96D3D37A4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42144D0A-2F06-65F5-FA14-B2B1947F8175}"/>
              </a:ext>
            </a:extLst>
          </p:cNvPr>
          <p:cNvSpPr>
            <a:spLocks noGrp="1" noChangeArrowheads="1"/>
          </p:cNvSpPr>
          <p:nvPr>
            <p:ph type="sldNum" sz="quarter" idx="12"/>
          </p:nvPr>
        </p:nvSpPr>
        <p:spPr>
          <a:ln/>
        </p:spPr>
        <p:txBody>
          <a:bodyPr/>
          <a:lstStyle>
            <a:lvl1pPr>
              <a:defRPr/>
            </a:lvl1pPr>
          </a:lstStyle>
          <a:p>
            <a:pPr>
              <a:defRPr/>
            </a:pPr>
            <a:fld id="{71EDB3E2-A46F-48ED-BAFB-4BECB7CC469B}" type="slidenum">
              <a:rPr lang="en-US" altLang="en-US"/>
              <a:pPr>
                <a:defRPr/>
              </a:pPr>
              <a:t>‹#›</a:t>
            </a:fld>
            <a:endParaRPr lang="en-US" altLang="en-US"/>
          </a:p>
        </p:txBody>
      </p:sp>
    </p:spTree>
    <p:extLst>
      <p:ext uri="{BB962C8B-B14F-4D97-AF65-F5344CB8AC3E}">
        <p14:creationId xmlns:p14="http://schemas.microsoft.com/office/powerpoint/2010/main" val="269361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414338"/>
          </a:xfrm>
        </p:spPr>
        <p:txBody>
          <a:bodyPr/>
          <a:lstStyle>
            <a:lvl1pPr>
              <a:defRPr sz="3200" b="1"/>
            </a:lvl1pPr>
          </a:lstStyle>
          <a:p>
            <a:r>
              <a:rPr lang="en-US" dirty="0"/>
              <a:t>Click to edit Master title style</a:t>
            </a:r>
          </a:p>
        </p:txBody>
      </p:sp>
      <p:sp>
        <p:nvSpPr>
          <p:cNvPr id="3" name="Content Placeholder 2"/>
          <p:cNvSpPr>
            <a:spLocks noGrp="1"/>
          </p:cNvSpPr>
          <p:nvPr>
            <p:ph idx="1"/>
          </p:nvPr>
        </p:nvSpPr>
        <p:spPr>
          <a:xfrm>
            <a:off x="203200" y="685800"/>
            <a:ext cx="11684000" cy="5715000"/>
          </a:xfr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 xmlns:a16="http://schemas.microsoft.com/office/drawing/2014/main" id="{96CF3AFF-2B14-62F4-531B-30961CF61208}"/>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BB449CBA-7315-A915-C84F-6B8818F71057}"/>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7016252A-96DD-1DC5-E92D-090DEFB44537}"/>
              </a:ext>
            </a:extLst>
          </p:cNvPr>
          <p:cNvSpPr>
            <a:spLocks noGrp="1" noChangeArrowheads="1"/>
          </p:cNvSpPr>
          <p:nvPr>
            <p:ph type="sldNum" sz="quarter" idx="12"/>
          </p:nvPr>
        </p:nvSpPr>
        <p:spPr>
          <a:xfrm>
            <a:off x="11379200" y="6637338"/>
            <a:ext cx="812800" cy="220662"/>
          </a:xfrm>
        </p:spPr>
        <p:txBody>
          <a:bodyPr/>
          <a:lstStyle>
            <a:lvl1pPr>
              <a:defRPr/>
            </a:lvl1pPr>
          </a:lstStyle>
          <a:p>
            <a:pPr>
              <a:defRPr/>
            </a:pPr>
            <a:fld id="{C54BB48E-4B36-4323-AF18-21B4CD2DA622}" type="slidenum">
              <a:rPr lang="en-US" altLang="en-US"/>
              <a:pPr>
                <a:defRPr/>
              </a:pPr>
              <a:t>‹#›</a:t>
            </a:fld>
            <a:endParaRPr lang="en-US" altLang="en-US"/>
          </a:p>
        </p:txBody>
      </p:sp>
    </p:spTree>
    <p:extLst>
      <p:ext uri="{BB962C8B-B14F-4D97-AF65-F5344CB8AC3E}">
        <p14:creationId xmlns:p14="http://schemas.microsoft.com/office/powerpoint/2010/main" val="345344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557C61A-D507-A2D1-6217-8E9416FF4D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75C17930-F13B-B3A4-5E7E-935F2EB0717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606CD145-428C-A036-A275-C6C1AAA2721E}"/>
              </a:ext>
            </a:extLst>
          </p:cNvPr>
          <p:cNvSpPr>
            <a:spLocks noGrp="1" noChangeArrowheads="1"/>
          </p:cNvSpPr>
          <p:nvPr>
            <p:ph type="sldNum" sz="quarter" idx="12"/>
          </p:nvPr>
        </p:nvSpPr>
        <p:spPr>
          <a:ln/>
        </p:spPr>
        <p:txBody>
          <a:bodyPr/>
          <a:lstStyle>
            <a:lvl1pPr>
              <a:defRPr/>
            </a:lvl1pPr>
          </a:lstStyle>
          <a:p>
            <a:pPr>
              <a:defRPr/>
            </a:pPr>
            <a:fld id="{A6C55288-F2C6-4656-B5E6-9E40CD3BB454}" type="slidenum">
              <a:rPr lang="en-US" altLang="en-US"/>
              <a:pPr>
                <a:defRPr/>
              </a:pPr>
              <a:t>‹#›</a:t>
            </a:fld>
            <a:endParaRPr lang="en-US" altLang="en-US"/>
          </a:p>
        </p:txBody>
      </p:sp>
    </p:spTree>
    <p:extLst>
      <p:ext uri="{BB962C8B-B14F-4D97-AF65-F5344CB8AC3E}">
        <p14:creationId xmlns:p14="http://schemas.microsoft.com/office/powerpoint/2010/main" val="179936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1"/>
            <a:ext cx="5740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066801"/>
            <a:ext cx="5740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BC49D3DD-801F-9346-3961-F30263A5A07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F97DD9EE-7BBE-83A7-E13C-CAD9E3AD3E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5FE0BCC5-6C9F-FAE6-E423-6A57EDB5C63B}"/>
              </a:ext>
            </a:extLst>
          </p:cNvPr>
          <p:cNvSpPr>
            <a:spLocks noGrp="1" noChangeArrowheads="1"/>
          </p:cNvSpPr>
          <p:nvPr>
            <p:ph type="sldNum" sz="quarter" idx="12"/>
          </p:nvPr>
        </p:nvSpPr>
        <p:spPr>
          <a:ln/>
        </p:spPr>
        <p:txBody>
          <a:bodyPr/>
          <a:lstStyle>
            <a:lvl1pPr>
              <a:defRPr/>
            </a:lvl1pPr>
          </a:lstStyle>
          <a:p>
            <a:pPr>
              <a:defRPr/>
            </a:pPr>
            <a:fld id="{315AB89A-436E-4142-9062-A69ADAA87C16}" type="slidenum">
              <a:rPr lang="en-US" altLang="en-US"/>
              <a:pPr>
                <a:defRPr/>
              </a:pPr>
              <a:t>‹#›</a:t>
            </a:fld>
            <a:endParaRPr lang="en-US" altLang="en-US"/>
          </a:p>
        </p:txBody>
      </p:sp>
    </p:spTree>
    <p:extLst>
      <p:ext uri="{BB962C8B-B14F-4D97-AF65-F5344CB8AC3E}">
        <p14:creationId xmlns:p14="http://schemas.microsoft.com/office/powerpoint/2010/main" val="99053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4"/>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B5E5D041-561F-1450-E3C8-AAAC30D278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 xmlns:a16="http://schemas.microsoft.com/office/drawing/2014/main" id="{DEA72EE3-822C-23FA-0681-9497CA64DAB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 xmlns:a16="http://schemas.microsoft.com/office/drawing/2014/main" id="{7A0045F5-AD47-A321-AF7B-57FB65B0BC93}"/>
              </a:ext>
            </a:extLst>
          </p:cNvPr>
          <p:cNvSpPr>
            <a:spLocks noGrp="1" noChangeArrowheads="1"/>
          </p:cNvSpPr>
          <p:nvPr>
            <p:ph type="sldNum" sz="quarter" idx="12"/>
          </p:nvPr>
        </p:nvSpPr>
        <p:spPr>
          <a:ln/>
        </p:spPr>
        <p:txBody>
          <a:bodyPr/>
          <a:lstStyle>
            <a:lvl1pPr>
              <a:defRPr/>
            </a:lvl1pPr>
          </a:lstStyle>
          <a:p>
            <a:pPr>
              <a:defRPr/>
            </a:pPr>
            <a:fld id="{4E841BBC-F3B4-48CF-BDD1-332CEFC7B4B5}" type="slidenum">
              <a:rPr lang="en-US" altLang="en-US"/>
              <a:pPr>
                <a:defRPr/>
              </a:pPr>
              <a:t>‹#›</a:t>
            </a:fld>
            <a:endParaRPr lang="en-US" altLang="en-US"/>
          </a:p>
        </p:txBody>
      </p:sp>
    </p:spTree>
    <p:extLst>
      <p:ext uri="{BB962C8B-B14F-4D97-AF65-F5344CB8AC3E}">
        <p14:creationId xmlns:p14="http://schemas.microsoft.com/office/powerpoint/2010/main" val="92762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9EE1D281-3E77-D7C1-D6A5-3D956E88356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 xmlns:a16="http://schemas.microsoft.com/office/drawing/2014/main" id="{6B4B58FE-7724-D585-FA10-4B998669D33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 xmlns:a16="http://schemas.microsoft.com/office/drawing/2014/main" id="{6C166547-7826-6B65-67D5-BF6FB190FF94}"/>
              </a:ext>
            </a:extLst>
          </p:cNvPr>
          <p:cNvSpPr>
            <a:spLocks noGrp="1" noChangeArrowheads="1"/>
          </p:cNvSpPr>
          <p:nvPr>
            <p:ph type="sldNum" sz="quarter" idx="12"/>
          </p:nvPr>
        </p:nvSpPr>
        <p:spPr>
          <a:ln/>
        </p:spPr>
        <p:txBody>
          <a:bodyPr/>
          <a:lstStyle>
            <a:lvl1pPr>
              <a:defRPr/>
            </a:lvl1pPr>
          </a:lstStyle>
          <a:p>
            <a:pPr>
              <a:defRPr/>
            </a:pPr>
            <a:fld id="{D6BBD3AA-D1E0-4228-9D75-CA7BDF1CCF2C}" type="slidenum">
              <a:rPr lang="en-US" altLang="en-US"/>
              <a:pPr>
                <a:defRPr/>
              </a:pPr>
              <a:t>‹#›</a:t>
            </a:fld>
            <a:endParaRPr lang="en-US" altLang="en-US"/>
          </a:p>
        </p:txBody>
      </p:sp>
    </p:spTree>
    <p:extLst>
      <p:ext uri="{BB962C8B-B14F-4D97-AF65-F5344CB8AC3E}">
        <p14:creationId xmlns:p14="http://schemas.microsoft.com/office/powerpoint/2010/main" val="378701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F3660078-3817-FB14-EDCC-0BC5FD1F57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 xmlns:a16="http://schemas.microsoft.com/office/drawing/2014/main" id="{3E03377E-C034-E3CF-7092-E0FFFAFCEA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 xmlns:a16="http://schemas.microsoft.com/office/drawing/2014/main" id="{5462359B-0AE4-EE17-03DD-55E69C62BDFB}"/>
              </a:ext>
            </a:extLst>
          </p:cNvPr>
          <p:cNvSpPr>
            <a:spLocks noGrp="1" noChangeArrowheads="1"/>
          </p:cNvSpPr>
          <p:nvPr>
            <p:ph type="sldNum" sz="quarter" idx="12"/>
          </p:nvPr>
        </p:nvSpPr>
        <p:spPr>
          <a:ln/>
        </p:spPr>
        <p:txBody>
          <a:bodyPr/>
          <a:lstStyle>
            <a:lvl1pPr>
              <a:defRPr/>
            </a:lvl1pPr>
          </a:lstStyle>
          <a:p>
            <a:pPr>
              <a:defRPr/>
            </a:pPr>
            <a:fld id="{CD080FBD-DE07-415A-84B4-77C6EC2ED993}" type="slidenum">
              <a:rPr lang="en-US" altLang="en-US"/>
              <a:pPr>
                <a:defRPr/>
              </a:pPr>
              <a:t>‹#›</a:t>
            </a:fld>
            <a:endParaRPr lang="en-US" altLang="en-US"/>
          </a:p>
        </p:txBody>
      </p:sp>
    </p:spTree>
    <p:extLst>
      <p:ext uri="{BB962C8B-B14F-4D97-AF65-F5344CB8AC3E}">
        <p14:creationId xmlns:p14="http://schemas.microsoft.com/office/powerpoint/2010/main" val="173276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1"/>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5F919BFC-CAB7-6543-945C-0C988250CC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97ACA249-8636-AD74-3225-C0DA830CD39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DA033234-E776-C7E5-1D3F-AE5F044F7A22}"/>
              </a:ext>
            </a:extLst>
          </p:cNvPr>
          <p:cNvSpPr>
            <a:spLocks noGrp="1" noChangeArrowheads="1"/>
          </p:cNvSpPr>
          <p:nvPr>
            <p:ph type="sldNum" sz="quarter" idx="12"/>
          </p:nvPr>
        </p:nvSpPr>
        <p:spPr>
          <a:ln/>
        </p:spPr>
        <p:txBody>
          <a:bodyPr/>
          <a:lstStyle>
            <a:lvl1pPr>
              <a:defRPr/>
            </a:lvl1pPr>
          </a:lstStyle>
          <a:p>
            <a:pPr>
              <a:defRPr/>
            </a:pPr>
            <a:fld id="{3FE891A7-8B01-4E0C-82D1-878B566BF263}" type="slidenum">
              <a:rPr lang="en-US" altLang="en-US"/>
              <a:pPr>
                <a:defRPr/>
              </a:pPr>
              <a:t>‹#›</a:t>
            </a:fld>
            <a:endParaRPr lang="en-US" altLang="en-US"/>
          </a:p>
        </p:txBody>
      </p:sp>
    </p:spTree>
    <p:extLst>
      <p:ext uri="{BB962C8B-B14F-4D97-AF65-F5344CB8AC3E}">
        <p14:creationId xmlns:p14="http://schemas.microsoft.com/office/powerpoint/2010/main" val="3648011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1FFB5A06-DE34-53F1-9D23-746AF4C151D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4CAC016F-40C0-5594-CC29-A29DF3C8B4B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8FB04EDE-16FF-E516-B1FD-A5D5D64072CE}"/>
              </a:ext>
            </a:extLst>
          </p:cNvPr>
          <p:cNvSpPr>
            <a:spLocks noGrp="1" noChangeArrowheads="1"/>
          </p:cNvSpPr>
          <p:nvPr>
            <p:ph type="sldNum" sz="quarter" idx="12"/>
          </p:nvPr>
        </p:nvSpPr>
        <p:spPr>
          <a:ln/>
        </p:spPr>
        <p:txBody>
          <a:bodyPr/>
          <a:lstStyle>
            <a:lvl1pPr>
              <a:defRPr/>
            </a:lvl1pPr>
          </a:lstStyle>
          <a:p>
            <a:pPr>
              <a:defRPr/>
            </a:pPr>
            <a:fld id="{6254C370-9688-413C-875E-3D1BAAC70713}" type="slidenum">
              <a:rPr lang="en-US" altLang="en-US"/>
              <a:pPr>
                <a:defRPr/>
              </a:pPr>
              <a:t>‹#›</a:t>
            </a:fld>
            <a:endParaRPr lang="en-US" altLang="en-US"/>
          </a:p>
        </p:txBody>
      </p:sp>
    </p:spTree>
    <p:extLst>
      <p:ext uri="{BB962C8B-B14F-4D97-AF65-F5344CB8AC3E}">
        <p14:creationId xmlns:p14="http://schemas.microsoft.com/office/powerpoint/2010/main" val="341314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71178510-6E9E-5DF7-C1AF-CCB76954DBA2}"/>
              </a:ext>
            </a:extLst>
          </p:cNvPr>
          <p:cNvSpPr>
            <a:spLocks noGrp="1" noChangeArrowheads="1"/>
          </p:cNvSpPr>
          <p:nvPr>
            <p:ph type="title"/>
          </p:nvPr>
        </p:nvSpPr>
        <p:spPr bwMode="auto">
          <a:xfrm>
            <a:off x="609600" y="0"/>
            <a:ext cx="10972800"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EA5F35B8-4BEA-92F2-CAD1-27AEB609CDB7}"/>
              </a:ext>
            </a:extLst>
          </p:cNvPr>
          <p:cNvSpPr>
            <a:spLocks noGrp="1" noChangeArrowheads="1"/>
          </p:cNvSpPr>
          <p:nvPr>
            <p:ph type="body" idx="1"/>
          </p:nvPr>
        </p:nvSpPr>
        <p:spPr bwMode="auto">
          <a:xfrm>
            <a:off x="304800" y="685800"/>
            <a:ext cx="11684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5730AA17-E81C-C41A-8B0D-DC5314A9D5ED}"/>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en-US"/>
          </a:p>
        </p:txBody>
      </p:sp>
      <p:sp>
        <p:nvSpPr>
          <p:cNvPr id="1029" name="Rectangle 5">
            <a:extLst>
              <a:ext uri="{FF2B5EF4-FFF2-40B4-BE49-F238E27FC236}">
                <a16:creationId xmlns="" xmlns:a16="http://schemas.microsoft.com/office/drawing/2014/main" id="{4AA26565-EB37-FC16-B429-F5A852BD954A}"/>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en-US"/>
          </a:p>
        </p:txBody>
      </p:sp>
      <p:sp>
        <p:nvSpPr>
          <p:cNvPr id="1030" name="Rectangle 6">
            <a:extLst>
              <a:ext uri="{FF2B5EF4-FFF2-40B4-BE49-F238E27FC236}">
                <a16:creationId xmlns="" xmlns:a16="http://schemas.microsoft.com/office/drawing/2014/main" id="{BF3072FB-32D5-C36A-8BB3-2D5CA43728AA}"/>
              </a:ext>
            </a:extLst>
          </p:cNvPr>
          <p:cNvSpPr>
            <a:spLocks noGrp="1" noChangeArrowheads="1"/>
          </p:cNvSpPr>
          <p:nvPr>
            <p:ph type="sldNum" sz="quarter" idx="4"/>
          </p:nvPr>
        </p:nvSpPr>
        <p:spPr bwMode="auto">
          <a:xfrm>
            <a:off x="9347200" y="6553200"/>
            <a:ext cx="2844800" cy="3048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3393FD4-D3A2-4AD1-BF5D-FF31BCB176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48" r:id="rId1"/>
    <p:sldLayoutId id="2147484567" r:id="rId2"/>
    <p:sldLayoutId id="2147484549" r:id="rId3"/>
    <p:sldLayoutId id="2147484550" r:id="rId4"/>
    <p:sldLayoutId id="2147484551" r:id="rId5"/>
    <p:sldLayoutId id="2147484552" r:id="rId6"/>
    <p:sldLayoutId id="2147484553" r:id="rId7"/>
    <p:sldLayoutId id="2147484554" r:id="rId8"/>
    <p:sldLayoutId id="2147484555" r:id="rId9"/>
    <p:sldLayoutId id="2147484556" r:id="rId10"/>
    <p:sldLayoutId id="2147484557"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C182D33B-7179-BE74-4B59-7B9B0B7C973A}"/>
            </a:ext>
          </a:extLst>
        </p:cNvPr>
        <p:cNvGrpSpPr/>
        <p:nvPr/>
      </p:nvGrpSpPr>
      <p:grpSpPr>
        <a:xfrm>
          <a:off x="0" y="0"/>
          <a:ext cx="0" cy="0"/>
          <a:chOff x="0" y="0"/>
          <a:chExt cx="0" cy="0"/>
        </a:xfrm>
      </p:grpSpPr>
      <p:sp>
        <p:nvSpPr>
          <p:cNvPr id="19458" name="Slide Number Placeholder 5">
            <a:extLst>
              <a:ext uri="{FF2B5EF4-FFF2-40B4-BE49-F238E27FC236}">
                <a16:creationId xmlns="" xmlns:a16="http://schemas.microsoft.com/office/drawing/2014/main" id="{2D4C7410-D76C-E98F-9F54-46C18254752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695ABAC-D4EE-43FC-A565-87AE3C38F081}" type="slidenum">
              <a:rPr lang="en-US" altLang="en-US" sz="1400" smtClean="0"/>
              <a:pPr>
                <a:spcBef>
                  <a:spcPct val="0"/>
                </a:spcBef>
                <a:buFontTx/>
                <a:buNone/>
              </a:pPr>
              <a:t>1</a:t>
            </a:fld>
            <a:endParaRPr lang="en-US" altLang="en-US" sz="1400"/>
          </a:p>
        </p:txBody>
      </p:sp>
      <p:sp>
        <p:nvSpPr>
          <p:cNvPr id="19459" name="Rectangle 3">
            <a:extLst>
              <a:ext uri="{FF2B5EF4-FFF2-40B4-BE49-F238E27FC236}">
                <a16:creationId xmlns="" xmlns:a16="http://schemas.microsoft.com/office/drawing/2014/main" id="{17406DB8-20D4-C991-EF81-63FF07CC9DFF}"/>
              </a:ext>
            </a:extLst>
          </p:cNvPr>
          <p:cNvSpPr>
            <a:spLocks noGrp="1" noChangeArrowheads="1"/>
          </p:cNvSpPr>
          <p:nvPr>
            <p:ph type="subTitle" idx="1"/>
          </p:nvPr>
        </p:nvSpPr>
        <p:spPr/>
        <p:txBody>
          <a:bodyPr/>
          <a:lstStyle/>
          <a:p>
            <a:pPr eaLnBrk="1" hangingPunct="1"/>
            <a:r>
              <a:rPr lang="en-US" altLang="en-US" sz="2000"/>
              <a:t>Summer, 2010</a:t>
            </a:r>
          </a:p>
          <a:p>
            <a:pPr eaLnBrk="1" hangingPunct="1"/>
            <a:r>
              <a:rPr lang="en-US" altLang="en-US" sz="2000"/>
              <a:t>Embry Hills church of Christ</a:t>
            </a:r>
          </a:p>
        </p:txBody>
      </p:sp>
      <p:pic>
        <p:nvPicPr>
          <p:cNvPr id="19460" name="Picture 5" descr="Pilgrims%20Progress">
            <a:extLst>
              <a:ext uri="{FF2B5EF4-FFF2-40B4-BE49-F238E27FC236}">
                <a16:creationId xmlns="" xmlns:a16="http://schemas.microsoft.com/office/drawing/2014/main" id="{054612DA-0ECF-207D-8EAC-10504C027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9888"/>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a:extLst>
              <a:ext uri="{FF2B5EF4-FFF2-40B4-BE49-F238E27FC236}">
                <a16:creationId xmlns="" xmlns:a16="http://schemas.microsoft.com/office/drawing/2014/main" id="{E801EFC5-D588-F263-CDCA-5AB934DAD9F9}"/>
              </a:ext>
            </a:extLst>
          </p:cNvPr>
          <p:cNvSpPr>
            <a:spLocks noGrp="1" noChangeArrowheads="1"/>
          </p:cNvSpPr>
          <p:nvPr>
            <p:ph type="ctrTitle"/>
          </p:nvPr>
        </p:nvSpPr>
        <p:spPr>
          <a:xfrm>
            <a:off x="6477000" y="5578475"/>
            <a:ext cx="5715000" cy="1219200"/>
          </a:xfrm>
        </p:spPr>
        <p:txBody>
          <a:bodyPr/>
          <a:lstStyle/>
          <a:p>
            <a:pPr algn="r" eaLnBrk="1" hangingPunct="1"/>
            <a:r>
              <a:rPr lang="en-US" altLang="en-US" dirty="0"/>
              <a:t>Living in the World</a:t>
            </a:r>
            <a:r>
              <a:rPr lang="en-US" altLang="en-US" sz="900" dirty="0"/>
              <a:t/>
            </a:r>
            <a:br>
              <a:rPr lang="en-US" altLang="en-US" sz="900" dirty="0"/>
            </a:br>
            <a:r>
              <a:rPr lang="en-US" altLang="en-US" sz="900" dirty="0"/>
              <a:t/>
            </a:r>
            <a:br>
              <a:rPr lang="en-US" altLang="en-US" sz="900" dirty="0"/>
            </a:br>
            <a:r>
              <a:rPr lang="en-US" altLang="en-US" sz="1600" dirty="0"/>
              <a:t>2024</a:t>
            </a:r>
          </a:p>
        </p:txBody>
      </p:sp>
    </p:spTree>
    <p:extLst>
      <p:ext uri="{BB962C8B-B14F-4D97-AF65-F5344CB8AC3E}">
        <p14:creationId xmlns:p14="http://schemas.microsoft.com/office/powerpoint/2010/main" val="2411779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a:extLst>
              <a:ext uri="{FF2B5EF4-FFF2-40B4-BE49-F238E27FC236}">
                <a16:creationId xmlns="" xmlns:a16="http://schemas.microsoft.com/office/drawing/2014/main" id="{89348D5C-A4D2-4530-A09D-8FA5A73A6418}"/>
              </a:ext>
            </a:extLst>
          </p:cNvPr>
          <p:cNvSpPr>
            <a:spLocks noGrp="1" noChangeArrowheads="1"/>
          </p:cNvSpPr>
          <p:nvPr>
            <p:ph type="title"/>
          </p:nvPr>
        </p:nvSpPr>
        <p:spPr>
          <a:xfrm>
            <a:off x="286603" y="0"/>
            <a:ext cx="11571991" cy="685800"/>
          </a:xfrm>
        </p:spPr>
        <p:txBody>
          <a:bodyPr/>
          <a:lstStyle/>
          <a:p>
            <a:r>
              <a:rPr lang="en-US" altLang="en-US" sz="4000" dirty="0"/>
              <a:t>Intellectual </a:t>
            </a:r>
            <a:r>
              <a:rPr lang="en-US" altLang="en-US" sz="4000" dirty="0" smtClean="0"/>
              <a:t>Appeal / </a:t>
            </a:r>
            <a:r>
              <a:rPr lang="en-US" altLang="en-US" sz="4000" dirty="0" smtClean="0">
                <a:solidFill>
                  <a:srgbClr val="0000CC"/>
                </a:solidFill>
              </a:rPr>
              <a:t>La </a:t>
            </a:r>
            <a:r>
              <a:rPr lang="en-US" altLang="en-US" sz="4000" dirty="0" err="1" smtClean="0">
                <a:solidFill>
                  <a:srgbClr val="0000CC"/>
                </a:solidFill>
              </a:rPr>
              <a:t>atracción</a:t>
            </a:r>
            <a:r>
              <a:rPr lang="en-US" altLang="en-US" sz="4000" dirty="0" smtClean="0">
                <a:solidFill>
                  <a:srgbClr val="0000CC"/>
                </a:solidFill>
              </a:rPr>
              <a:t> </a:t>
            </a:r>
            <a:r>
              <a:rPr lang="en-US" altLang="en-US" sz="4000" dirty="0" err="1" smtClean="0">
                <a:solidFill>
                  <a:srgbClr val="0000CC"/>
                </a:solidFill>
              </a:rPr>
              <a:t>intelectual</a:t>
            </a:r>
            <a:endParaRPr lang="en-US" altLang="en-US" sz="4000" dirty="0">
              <a:solidFill>
                <a:srgbClr val="0000CC"/>
              </a:solidFill>
            </a:endParaRPr>
          </a:p>
        </p:txBody>
      </p:sp>
      <p:sp>
        <p:nvSpPr>
          <p:cNvPr id="116739" name="Content Placeholder 2">
            <a:extLst>
              <a:ext uri="{FF2B5EF4-FFF2-40B4-BE49-F238E27FC236}">
                <a16:creationId xmlns="" xmlns:a16="http://schemas.microsoft.com/office/drawing/2014/main" id="{E40E8B69-4DC2-65AB-15B8-0636D9BA5A71}"/>
              </a:ext>
            </a:extLst>
          </p:cNvPr>
          <p:cNvSpPr>
            <a:spLocks noGrp="1" noChangeArrowheads="1"/>
          </p:cNvSpPr>
          <p:nvPr>
            <p:ph idx="1"/>
          </p:nvPr>
        </p:nvSpPr>
        <p:spPr>
          <a:xfrm>
            <a:off x="286603" y="1182688"/>
            <a:ext cx="5240740" cy="5150735"/>
          </a:xfrm>
        </p:spPr>
        <p:txBody>
          <a:bodyPr/>
          <a:lstStyle/>
          <a:p>
            <a:pPr marL="0" indent="0">
              <a:spcBef>
                <a:spcPts val="0"/>
              </a:spcBef>
              <a:spcAft>
                <a:spcPts val="2400"/>
              </a:spcAft>
              <a:buFontTx/>
              <a:buNone/>
            </a:pPr>
            <a:r>
              <a:rPr lang="en-US" altLang="en-US" sz="2600" baseline="30000" dirty="0"/>
              <a:t>4 </a:t>
            </a:r>
            <a:r>
              <a:rPr lang="en-US" altLang="en-US" sz="2600" dirty="0"/>
              <a:t>Then the serpent said to the woman, “You will not surely die. </a:t>
            </a:r>
            <a:r>
              <a:rPr lang="en-US" altLang="en-US" sz="2600" baseline="30000" dirty="0"/>
              <a:t>5 </a:t>
            </a:r>
            <a:r>
              <a:rPr lang="en-US" altLang="en-US" sz="2600" dirty="0"/>
              <a:t>For God knows that in the day you eat of it your eyes will be opened, and </a:t>
            </a:r>
            <a:r>
              <a:rPr lang="en-US" altLang="en-US" sz="2600" b="1" dirty="0">
                <a:solidFill>
                  <a:srgbClr val="FF0000"/>
                </a:solidFill>
              </a:rPr>
              <a:t>you will be like God, knowing good and evil</a:t>
            </a:r>
            <a:r>
              <a:rPr lang="en-US" altLang="en-US" sz="2600" dirty="0"/>
              <a:t>.”</a:t>
            </a:r>
          </a:p>
          <a:p>
            <a:pPr marL="0" indent="0">
              <a:spcBef>
                <a:spcPts val="0"/>
              </a:spcBef>
              <a:spcAft>
                <a:spcPts val="2400"/>
              </a:spcAft>
              <a:buFontTx/>
              <a:buNone/>
            </a:pPr>
            <a:r>
              <a:rPr lang="en-US" altLang="en-US" sz="2600" baseline="30000" dirty="0"/>
              <a:t>6 </a:t>
            </a:r>
            <a:r>
              <a:rPr lang="en-US" altLang="en-US" sz="2600" dirty="0"/>
              <a:t>So when the woman saw that the tree was good for food, that it was pleasant to the eyes, and a tree </a:t>
            </a:r>
            <a:r>
              <a:rPr lang="en-US" altLang="en-US" sz="2600" b="1" dirty="0">
                <a:solidFill>
                  <a:srgbClr val="FF0000"/>
                </a:solidFill>
              </a:rPr>
              <a:t>desirable to make one wise</a:t>
            </a:r>
            <a:r>
              <a:rPr lang="en-US" altLang="en-US" sz="2600" dirty="0"/>
              <a:t>, she took of its fruit and ate.  (Gen 3:4-6)</a:t>
            </a:r>
          </a:p>
          <a:p>
            <a:pPr marL="0" indent="0">
              <a:spcBef>
                <a:spcPts val="0"/>
              </a:spcBef>
              <a:spcAft>
                <a:spcPts val="2400"/>
              </a:spcAft>
              <a:buFontTx/>
              <a:buNone/>
            </a:pPr>
            <a:endParaRPr lang="en-US" altLang="en-US" sz="2600" dirty="0"/>
          </a:p>
        </p:txBody>
      </p:sp>
      <p:sp>
        <p:nvSpPr>
          <p:cNvPr id="116740" name="Slide Number Placeholder 3">
            <a:extLst>
              <a:ext uri="{FF2B5EF4-FFF2-40B4-BE49-F238E27FC236}">
                <a16:creationId xmlns="" xmlns:a16="http://schemas.microsoft.com/office/drawing/2014/main" id="{C41F2D72-B26C-5593-9F4B-8722FA46EEE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FA60A44-1922-47AE-BE02-E051F4BCFBD8}" type="slidenum">
              <a:rPr lang="en-US" altLang="en-US" sz="1400" smtClean="0"/>
              <a:pPr>
                <a:spcBef>
                  <a:spcPct val="0"/>
                </a:spcBef>
                <a:buFontTx/>
                <a:buNone/>
              </a:pPr>
              <a:t>10</a:t>
            </a:fld>
            <a:endParaRPr lang="en-US" altLang="en-US" sz="1400" dirty="0"/>
          </a:p>
        </p:txBody>
      </p:sp>
      <p:sp>
        <p:nvSpPr>
          <p:cNvPr id="5" name="Content Placeholder 2">
            <a:extLst>
              <a:ext uri="{FF2B5EF4-FFF2-40B4-BE49-F238E27FC236}">
                <a16:creationId xmlns="" xmlns:a16="http://schemas.microsoft.com/office/drawing/2014/main" id="{E40E8B69-4DC2-65AB-15B8-0636D9BA5A71}"/>
              </a:ext>
            </a:extLst>
          </p:cNvPr>
          <p:cNvSpPr txBox="1">
            <a:spLocks noChangeArrowheads="1"/>
          </p:cNvSpPr>
          <p:nvPr/>
        </p:nvSpPr>
        <p:spPr bwMode="auto">
          <a:xfrm>
            <a:off x="6096000" y="1182687"/>
            <a:ext cx="5762594" cy="5150735"/>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0"/>
              </a:spcBef>
              <a:spcAft>
                <a:spcPts val="2400"/>
              </a:spcAft>
              <a:buFontTx/>
              <a:buNone/>
            </a:pPr>
            <a:r>
              <a:rPr lang="en-US" altLang="en-US" sz="2600" kern="0" baseline="30000" dirty="0" smtClean="0"/>
              <a:t>4</a:t>
            </a:r>
            <a:r>
              <a:rPr lang="en-US" altLang="en-US" sz="2600" kern="0" dirty="0" smtClean="0"/>
              <a:t> </a:t>
            </a:r>
            <a:r>
              <a:rPr lang="es-ES" altLang="en-US" sz="2600" kern="0" dirty="0" smtClean="0"/>
              <a:t>Y la serpiente dijo a la mujer: «Ciertamente no morirán. 5  Pues Dios sabe que el día que de él coman, se les abrirán los ojos y </a:t>
            </a:r>
            <a:r>
              <a:rPr lang="es-ES" altLang="en-US" sz="2600" b="1" kern="0" dirty="0" smtClean="0">
                <a:solidFill>
                  <a:srgbClr val="FF0000"/>
                </a:solidFill>
              </a:rPr>
              <a:t>ustedes serán como Dios, conociendo el bien y el mal</a:t>
            </a:r>
            <a:r>
              <a:rPr lang="es-ES" altLang="en-US" sz="2600" kern="0" dirty="0" smtClean="0"/>
              <a:t>». </a:t>
            </a:r>
          </a:p>
          <a:p>
            <a:pPr marL="0" indent="0">
              <a:spcBef>
                <a:spcPts val="0"/>
              </a:spcBef>
              <a:spcAft>
                <a:spcPts val="2400"/>
              </a:spcAft>
              <a:buFontTx/>
              <a:buNone/>
            </a:pPr>
            <a:r>
              <a:rPr lang="es-ES" altLang="en-US" sz="2600" kern="0" dirty="0" smtClean="0"/>
              <a:t>6  Cuando la mujer vio que el árbol era bueno para comer, y que era agradable a los ojos, y que el árbol era </a:t>
            </a:r>
            <a:r>
              <a:rPr lang="es-ES" altLang="en-US" sz="2600" b="1" kern="0" dirty="0" smtClean="0">
                <a:solidFill>
                  <a:srgbClr val="FF0000"/>
                </a:solidFill>
              </a:rPr>
              <a:t>deseable para alcanzar sabiduría</a:t>
            </a:r>
            <a:r>
              <a:rPr lang="es-ES" altLang="en-US" sz="2600" kern="0" dirty="0" smtClean="0"/>
              <a:t>, tomó de su fruto y comió.</a:t>
            </a:r>
            <a:r>
              <a:rPr lang="en-US" altLang="en-US" sz="2600" kern="0" dirty="0" smtClean="0"/>
              <a:t> (</a:t>
            </a:r>
            <a:r>
              <a:rPr lang="en-US" altLang="en-US" sz="2600" kern="0" dirty="0" err="1" smtClean="0"/>
              <a:t>Gén</a:t>
            </a:r>
            <a:r>
              <a:rPr lang="en-US" altLang="en-US" sz="2600" kern="0" dirty="0" smtClean="0"/>
              <a:t> 3:4-6)</a:t>
            </a:r>
          </a:p>
          <a:p>
            <a:pPr marL="0" indent="0">
              <a:spcBef>
                <a:spcPts val="0"/>
              </a:spcBef>
              <a:spcAft>
                <a:spcPts val="2400"/>
              </a:spcAft>
              <a:buFontTx/>
              <a:buNone/>
            </a:pPr>
            <a:endParaRPr lang="en-US" altLang="en-US" sz="2600" kern="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727A4-07AB-BF43-27F5-B8E07C7CB01E}"/>
              </a:ext>
            </a:extLst>
          </p:cNvPr>
          <p:cNvSpPr>
            <a:spLocks noGrp="1"/>
          </p:cNvSpPr>
          <p:nvPr>
            <p:ph type="title"/>
          </p:nvPr>
        </p:nvSpPr>
        <p:spPr>
          <a:xfrm>
            <a:off x="0" y="0"/>
            <a:ext cx="12192000" cy="685800"/>
          </a:xfrm>
        </p:spPr>
        <p:txBody>
          <a:bodyPr/>
          <a:lstStyle/>
          <a:p>
            <a:r>
              <a:rPr lang="en-US" dirty="0"/>
              <a:t>God’s Revealed </a:t>
            </a:r>
            <a:r>
              <a:rPr lang="en-US" dirty="0" smtClean="0"/>
              <a:t>Wisdom / </a:t>
            </a:r>
            <a:r>
              <a:rPr lang="en-US" dirty="0" smtClean="0">
                <a:solidFill>
                  <a:srgbClr val="0000CC"/>
                </a:solidFill>
              </a:rPr>
              <a:t>La </a:t>
            </a:r>
            <a:r>
              <a:rPr lang="en-US" dirty="0" err="1" smtClean="0">
                <a:solidFill>
                  <a:srgbClr val="0000CC"/>
                </a:solidFill>
              </a:rPr>
              <a:t>sabiduría</a:t>
            </a:r>
            <a:r>
              <a:rPr lang="en-US" dirty="0" smtClean="0">
                <a:solidFill>
                  <a:srgbClr val="0000CC"/>
                </a:solidFill>
              </a:rPr>
              <a:t> </a:t>
            </a:r>
            <a:r>
              <a:rPr lang="en-US" dirty="0" err="1" smtClean="0">
                <a:solidFill>
                  <a:srgbClr val="0000CC"/>
                </a:solidFill>
              </a:rPr>
              <a:t>revelada</a:t>
            </a:r>
            <a:r>
              <a:rPr lang="en-US" dirty="0" smtClean="0">
                <a:solidFill>
                  <a:srgbClr val="0000CC"/>
                </a:solidFill>
              </a:rPr>
              <a:t> de Dios</a:t>
            </a:r>
            <a:endParaRPr lang="en-US" dirty="0">
              <a:solidFill>
                <a:srgbClr val="0000CC"/>
              </a:solidFill>
            </a:endParaRPr>
          </a:p>
        </p:txBody>
      </p:sp>
      <p:sp>
        <p:nvSpPr>
          <p:cNvPr id="3" name="Content Placeholder 2">
            <a:extLst>
              <a:ext uri="{FF2B5EF4-FFF2-40B4-BE49-F238E27FC236}">
                <a16:creationId xmlns="" xmlns:a16="http://schemas.microsoft.com/office/drawing/2014/main" id="{E3A3B0B7-AFC7-263C-E7DF-FB158553D63E}"/>
              </a:ext>
            </a:extLst>
          </p:cNvPr>
          <p:cNvSpPr>
            <a:spLocks noGrp="1"/>
          </p:cNvSpPr>
          <p:nvPr>
            <p:ph idx="1"/>
          </p:nvPr>
        </p:nvSpPr>
        <p:spPr>
          <a:xfrm>
            <a:off x="163774" y="929993"/>
            <a:ext cx="5472752" cy="5501898"/>
          </a:xfrm>
        </p:spPr>
        <p:txBody>
          <a:bodyPr/>
          <a:lstStyle/>
          <a:p>
            <a:pPr marL="0" indent="0">
              <a:lnSpc>
                <a:spcPct val="90000"/>
              </a:lnSpc>
              <a:spcBef>
                <a:spcPts val="0"/>
              </a:spcBef>
              <a:spcAft>
                <a:spcPts val="1800"/>
              </a:spcAft>
              <a:buNone/>
            </a:pPr>
            <a:r>
              <a:rPr lang="en-US" sz="2200" b="1" baseline="30000" dirty="0">
                <a:solidFill>
                  <a:srgbClr val="000000"/>
                </a:solidFill>
                <a:effectLst/>
              </a:rPr>
              <a:t> </a:t>
            </a:r>
            <a:r>
              <a:rPr lang="en-US" sz="2200" b="0" dirty="0">
                <a:solidFill>
                  <a:srgbClr val="000000"/>
                </a:solidFill>
                <a:effectLst/>
              </a:rPr>
              <a:t>However, we speak wisdom among those who are mature, yet </a:t>
            </a:r>
            <a:r>
              <a:rPr lang="en-US" sz="2200" b="1" dirty="0">
                <a:solidFill>
                  <a:srgbClr val="FF3300"/>
                </a:solidFill>
                <a:effectLst/>
              </a:rPr>
              <a:t>not the wisdom of this age</a:t>
            </a:r>
            <a:r>
              <a:rPr lang="en-US" sz="2200" b="0" dirty="0">
                <a:solidFill>
                  <a:srgbClr val="000000"/>
                </a:solidFill>
                <a:effectLst/>
              </a:rPr>
              <a:t>, nor of the rulers of this age, who are coming to nothing. </a:t>
            </a:r>
            <a:r>
              <a:rPr lang="en-US" sz="2200" b="1" baseline="30000" dirty="0">
                <a:solidFill>
                  <a:srgbClr val="000000"/>
                </a:solidFill>
                <a:effectLst/>
              </a:rPr>
              <a:t>7 </a:t>
            </a:r>
            <a:r>
              <a:rPr lang="en-US" sz="2200" b="0" dirty="0">
                <a:solidFill>
                  <a:srgbClr val="000000"/>
                </a:solidFill>
                <a:effectLst/>
              </a:rPr>
              <a:t>But </a:t>
            </a:r>
            <a:r>
              <a:rPr lang="en-US" sz="2200" b="1" dirty="0">
                <a:solidFill>
                  <a:srgbClr val="0000CC"/>
                </a:solidFill>
                <a:effectLst/>
              </a:rPr>
              <a:t>we speak the wisdom of God </a:t>
            </a:r>
            <a:r>
              <a:rPr lang="en-US" sz="2200" b="0" dirty="0">
                <a:solidFill>
                  <a:srgbClr val="000000"/>
                </a:solidFill>
                <a:effectLst/>
              </a:rPr>
              <a:t>in a mystery, the </a:t>
            </a:r>
            <a:r>
              <a:rPr lang="en-US" sz="2200" b="1" dirty="0">
                <a:solidFill>
                  <a:srgbClr val="0000CC"/>
                </a:solidFill>
                <a:effectLst/>
              </a:rPr>
              <a:t>hidden wisdom which God ordained </a:t>
            </a:r>
            <a:r>
              <a:rPr lang="en-US" sz="2200" b="0" dirty="0">
                <a:solidFill>
                  <a:srgbClr val="000000"/>
                </a:solidFill>
                <a:effectLst/>
              </a:rPr>
              <a:t>before the ages for our glory… (I Cor 2:6-7</a:t>
            </a:r>
            <a:r>
              <a:rPr lang="en-US" sz="2200" b="0" dirty="0" smtClean="0">
                <a:solidFill>
                  <a:srgbClr val="000000"/>
                </a:solidFill>
                <a:effectLst/>
              </a:rPr>
              <a:t>)</a:t>
            </a:r>
            <a:endParaRPr lang="en-US" sz="2200" b="0" dirty="0">
              <a:solidFill>
                <a:srgbClr val="000000"/>
              </a:solidFill>
              <a:effectLst/>
            </a:endParaRPr>
          </a:p>
          <a:p>
            <a:pPr marL="0" indent="0">
              <a:lnSpc>
                <a:spcPct val="90000"/>
              </a:lnSpc>
              <a:spcBef>
                <a:spcPts val="0"/>
              </a:spcBef>
              <a:spcAft>
                <a:spcPts val="1800"/>
              </a:spcAft>
              <a:buNone/>
            </a:pPr>
            <a:r>
              <a:rPr lang="en-US" sz="2200" dirty="0"/>
              <a:t>Has not God made foolish the </a:t>
            </a:r>
            <a:r>
              <a:rPr lang="en-US" sz="2200" b="1" dirty="0">
                <a:solidFill>
                  <a:srgbClr val="FF3300"/>
                </a:solidFill>
              </a:rPr>
              <a:t>wisdom of this world</a:t>
            </a:r>
            <a:r>
              <a:rPr lang="en-US" sz="2200" dirty="0"/>
              <a:t>? </a:t>
            </a:r>
            <a:r>
              <a:rPr lang="en-US" sz="2200" b="1" baseline="30000" dirty="0">
                <a:solidFill>
                  <a:srgbClr val="000000"/>
                </a:solidFill>
              </a:rPr>
              <a:t>21 </a:t>
            </a:r>
            <a:r>
              <a:rPr lang="en-US" sz="2200" dirty="0"/>
              <a:t>For since, in the wisdom of God, </a:t>
            </a:r>
            <a:r>
              <a:rPr lang="en-US" sz="2200" b="1" dirty="0">
                <a:solidFill>
                  <a:srgbClr val="FF3300"/>
                </a:solidFill>
              </a:rPr>
              <a:t>the world through wisdom did not know God</a:t>
            </a:r>
            <a:r>
              <a:rPr lang="en-US" sz="2200" dirty="0"/>
              <a:t>, it pleased God through the foolishness of the </a:t>
            </a:r>
            <a:r>
              <a:rPr lang="en-US" sz="2200" b="1" dirty="0">
                <a:solidFill>
                  <a:srgbClr val="0000CC"/>
                </a:solidFill>
              </a:rPr>
              <a:t>message preached </a:t>
            </a:r>
            <a:r>
              <a:rPr lang="en-US" sz="2200" dirty="0"/>
              <a:t>to save those who believe. (I Cor 1:20-21)</a:t>
            </a:r>
          </a:p>
          <a:p>
            <a:pPr marL="0" indent="0">
              <a:lnSpc>
                <a:spcPct val="90000"/>
              </a:lnSpc>
              <a:spcBef>
                <a:spcPts val="0"/>
              </a:spcBef>
              <a:spcAft>
                <a:spcPts val="1800"/>
              </a:spcAft>
              <a:buNone/>
            </a:pPr>
            <a:r>
              <a:rPr lang="en-US" sz="2200" dirty="0"/>
              <a:t>“Beware of </a:t>
            </a:r>
            <a:r>
              <a:rPr lang="en-US" sz="2200" b="1" dirty="0">
                <a:solidFill>
                  <a:srgbClr val="FF3300"/>
                </a:solidFill>
              </a:rPr>
              <a:t>false prophets</a:t>
            </a:r>
            <a:r>
              <a:rPr lang="en-US" sz="2200" dirty="0"/>
              <a:t>, who come to you in sheep’s clothing, but inwardly they are ravenous wolves. (Matt 7:15)</a:t>
            </a:r>
          </a:p>
        </p:txBody>
      </p:sp>
      <p:sp>
        <p:nvSpPr>
          <p:cNvPr id="4" name="Slide Number Placeholder 3">
            <a:extLst>
              <a:ext uri="{FF2B5EF4-FFF2-40B4-BE49-F238E27FC236}">
                <a16:creationId xmlns="" xmlns:a16="http://schemas.microsoft.com/office/drawing/2014/main" id="{78A959E9-856E-FF90-63DD-DB5CA3642F53}"/>
              </a:ext>
            </a:extLst>
          </p:cNvPr>
          <p:cNvSpPr>
            <a:spLocks noGrp="1"/>
          </p:cNvSpPr>
          <p:nvPr>
            <p:ph type="sldNum" sz="quarter" idx="12"/>
          </p:nvPr>
        </p:nvSpPr>
        <p:spPr/>
        <p:txBody>
          <a:bodyPr/>
          <a:lstStyle/>
          <a:p>
            <a:pPr>
              <a:defRPr/>
            </a:pPr>
            <a:fld id="{C54BB48E-4B36-4323-AF18-21B4CD2DA622}" type="slidenum">
              <a:rPr lang="en-US" altLang="en-US" smtClean="0"/>
              <a:pPr>
                <a:defRPr/>
              </a:pPr>
              <a:t>11</a:t>
            </a:fld>
            <a:endParaRPr lang="en-US" altLang="en-US"/>
          </a:p>
        </p:txBody>
      </p:sp>
      <p:sp>
        <p:nvSpPr>
          <p:cNvPr id="5" name="Content Placeholder 2">
            <a:extLst>
              <a:ext uri="{FF2B5EF4-FFF2-40B4-BE49-F238E27FC236}">
                <a16:creationId xmlns="" xmlns:a16="http://schemas.microsoft.com/office/drawing/2014/main" id="{E3A3B0B7-AFC7-263C-E7DF-FB158553D63E}"/>
              </a:ext>
            </a:extLst>
          </p:cNvPr>
          <p:cNvSpPr txBox="1">
            <a:spLocks/>
          </p:cNvSpPr>
          <p:nvPr/>
        </p:nvSpPr>
        <p:spPr bwMode="auto">
          <a:xfrm>
            <a:off x="5745706" y="929992"/>
            <a:ext cx="6323464" cy="5812001"/>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90000"/>
              </a:lnSpc>
              <a:spcBef>
                <a:spcPts val="0"/>
              </a:spcBef>
              <a:spcAft>
                <a:spcPts val="1800"/>
              </a:spcAft>
              <a:buFontTx/>
              <a:buNone/>
            </a:pPr>
            <a:r>
              <a:rPr lang="es-ES" sz="2200" kern="0" dirty="0" smtClean="0">
                <a:solidFill>
                  <a:srgbClr val="000000"/>
                </a:solidFill>
              </a:rPr>
              <a:t>Sin embargo, hablamos sabiduría entre los que han alcanzado madurez; pero </a:t>
            </a:r>
            <a:r>
              <a:rPr lang="es-ES" sz="2200" b="1" kern="0" dirty="0" smtClean="0">
                <a:solidFill>
                  <a:srgbClr val="FF0000"/>
                </a:solidFill>
              </a:rPr>
              <a:t>una sabiduría no de este siglo</a:t>
            </a:r>
            <a:r>
              <a:rPr lang="es-ES" sz="2200" kern="0" dirty="0" smtClean="0">
                <a:solidFill>
                  <a:srgbClr val="000000"/>
                </a:solidFill>
              </a:rPr>
              <a:t>, ni de los gobernantes de este siglo, que van desapareciendo, 7  sino que </a:t>
            </a:r>
            <a:r>
              <a:rPr lang="es-ES" sz="2200" b="1" kern="0" dirty="0" smtClean="0">
                <a:solidFill>
                  <a:srgbClr val="0000CC"/>
                </a:solidFill>
              </a:rPr>
              <a:t>hablamos sabiduría de Dios</a:t>
            </a:r>
            <a:r>
              <a:rPr lang="es-ES" sz="2200" kern="0" dirty="0" smtClean="0">
                <a:solidFill>
                  <a:srgbClr val="000000"/>
                </a:solidFill>
              </a:rPr>
              <a:t> en misterio, </a:t>
            </a:r>
            <a:r>
              <a:rPr lang="es-ES" sz="2200" b="1" kern="0" dirty="0" smtClean="0">
                <a:solidFill>
                  <a:srgbClr val="0000CC"/>
                </a:solidFill>
              </a:rPr>
              <a:t>la sabiduría oculta que</a:t>
            </a:r>
            <a:r>
              <a:rPr lang="es-ES" sz="2200" kern="0" dirty="0" smtClean="0">
                <a:solidFill>
                  <a:srgbClr val="000000"/>
                </a:solidFill>
              </a:rPr>
              <a:t>, desde antes de los siglos, </a:t>
            </a:r>
            <a:r>
              <a:rPr lang="es-ES" sz="2200" b="1" kern="0" dirty="0" smtClean="0">
                <a:solidFill>
                  <a:srgbClr val="0000CC"/>
                </a:solidFill>
              </a:rPr>
              <a:t>Dios predestinó </a:t>
            </a:r>
            <a:r>
              <a:rPr lang="es-ES" sz="2200" kern="0" dirty="0" smtClean="0">
                <a:solidFill>
                  <a:srgbClr val="000000"/>
                </a:solidFill>
              </a:rPr>
              <a:t>para nuestra gloria</a:t>
            </a:r>
            <a:r>
              <a:rPr lang="en-US" sz="2200" kern="0" dirty="0" smtClean="0">
                <a:solidFill>
                  <a:srgbClr val="000000"/>
                </a:solidFill>
              </a:rPr>
              <a:t>… (I </a:t>
            </a:r>
            <a:r>
              <a:rPr lang="en-US" sz="2200" kern="0" dirty="0" err="1" smtClean="0">
                <a:solidFill>
                  <a:srgbClr val="000000"/>
                </a:solidFill>
              </a:rPr>
              <a:t>Cor</a:t>
            </a:r>
            <a:r>
              <a:rPr lang="en-US" sz="2200" kern="0" dirty="0" smtClean="0">
                <a:solidFill>
                  <a:srgbClr val="000000"/>
                </a:solidFill>
              </a:rPr>
              <a:t> 2:6-7)</a:t>
            </a:r>
          </a:p>
          <a:p>
            <a:pPr marL="0" indent="0">
              <a:lnSpc>
                <a:spcPct val="90000"/>
              </a:lnSpc>
              <a:spcBef>
                <a:spcPts val="0"/>
              </a:spcBef>
              <a:spcAft>
                <a:spcPts val="1800"/>
              </a:spcAft>
              <a:buFontTx/>
              <a:buNone/>
            </a:pPr>
            <a:r>
              <a:rPr lang="es-ES" sz="2200" kern="0" dirty="0" smtClean="0"/>
              <a:t>¿No ha hecho Dios que </a:t>
            </a:r>
            <a:r>
              <a:rPr lang="es-ES" sz="2200" b="1" kern="0" dirty="0" smtClean="0">
                <a:solidFill>
                  <a:srgbClr val="FF0000"/>
                </a:solidFill>
              </a:rPr>
              <a:t>la sabiduría de este mundo </a:t>
            </a:r>
            <a:r>
              <a:rPr lang="es-ES" sz="2200" kern="0" dirty="0" smtClean="0"/>
              <a:t>sea necedad? 21  Pues ya que en la sabiduría de Dios, </a:t>
            </a:r>
            <a:r>
              <a:rPr lang="es-ES" sz="2200" b="1" kern="0" dirty="0" smtClean="0">
                <a:solidFill>
                  <a:srgbClr val="FF0000"/>
                </a:solidFill>
              </a:rPr>
              <a:t>el mundo no conoció a Dios por medio de su propia sabiduría</a:t>
            </a:r>
            <a:r>
              <a:rPr lang="es-ES" sz="2200" kern="0" dirty="0" smtClean="0"/>
              <a:t>, agradó a Dios mediante la necedad de </a:t>
            </a:r>
            <a:r>
              <a:rPr lang="es-ES" sz="2200" b="1" kern="0" dirty="0" smtClean="0">
                <a:solidFill>
                  <a:srgbClr val="0000CC"/>
                </a:solidFill>
              </a:rPr>
              <a:t>la predicación </a:t>
            </a:r>
            <a:r>
              <a:rPr lang="es-ES" sz="2200" kern="0" dirty="0" smtClean="0"/>
              <a:t>salvar a los que creen. </a:t>
            </a:r>
            <a:r>
              <a:rPr lang="en-US" sz="2200" kern="0" dirty="0" smtClean="0"/>
              <a:t> (I </a:t>
            </a:r>
            <a:r>
              <a:rPr lang="en-US" sz="2200" kern="0" dirty="0" err="1" smtClean="0"/>
              <a:t>Cor</a:t>
            </a:r>
            <a:r>
              <a:rPr lang="en-US" sz="2200" kern="0" dirty="0" smtClean="0"/>
              <a:t> 1:20-21)</a:t>
            </a:r>
          </a:p>
          <a:p>
            <a:pPr marL="0" indent="0">
              <a:lnSpc>
                <a:spcPct val="90000"/>
              </a:lnSpc>
              <a:spcBef>
                <a:spcPts val="0"/>
              </a:spcBef>
              <a:spcAft>
                <a:spcPts val="1800"/>
              </a:spcAft>
              <a:buFontTx/>
              <a:buNone/>
            </a:pPr>
            <a:r>
              <a:rPr lang="es-ES" sz="2200" kern="0" dirty="0" smtClean="0"/>
              <a:t>Cuídense de los </a:t>
            </a:r>
            <a:r>
              <a:rPr lang="es-ES" sz="2200" b="1" kern="0" dirty="0" smtClean="0">
                <a:solidFill>
                  <a:srgbClr val="FF0000"/>
                </a:solidFill>
              </a:rPr>
              <a:t>falsos profetas</a:t>
            </a:r>
            <a:r>
              <a:rPr lang="es-ES" sz="2200" kern="0" dirty="0" smtClean="0"/>
              <a:t>, que vienen a ustedes con vestidos de ovejas, pero por dentro son lobos rapaces</a:t>
            </a:r>
            <a:r>
              <a:rPr lang="en-US" sz="2200" kern="0" dirty="0" smtClean="0"/>
              <a:t>. (Mat 7:15)</a:t>
            </a:r>
            <a:endParaRPr lang="en-US" sz="2200" kern="0" dirty="0"/>
          </a:p>
        </p:txBody>
      </p:sp>
    </p:spTree>
    <p:extLst>
      <p:ext uri="{BB962C8B-B14F-4D97-AF65-F5344CB8AC3E}">
        <p14:creationId xmlns:p14="http://schemas.microsoft.com/office/powerpoint/2010/main" val="423718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5">
            <a:extLst>
              <a:ext uri="{FF2B5EF4-FFF2-40B4-BE49-F238E27FC236}">
                <a16:creationId xmlns="" xmlns:a16="http://schemas.microsoft.com/office/drawing/2014/main" id="{C1D0AF60-C67B-39BC-4DB2-7173525657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1FDB4FB-7A9D-4F15-97B9-5B72F952CD4B}" type="slidenum">
              <a:rPr lang="en-US" altLang="en-US" sz="1400" smtClean="0"/>
              <a:pPr>
                <a:spcBef>
                  <a:spcPct val="0"/>
                </a:spcBef>
                <a:buFontTx/>
                <a:buNone/>
              </a:pPr>
              <a:t>12</a:t>
            </a:fld>
            <a:endParaRPr lang="en-US" altLang="en-US" sz="1400" dirty="0"/>
          </a:p>
        </p:txBody>
      </p:sp>
      <p:sp>
        <p:nvSpPr>
          <p:cNvPr id="118787" name="Rectangle 2">
            <a:extLst>
              <a:ext uri="{FF2B5EF4-FFF2-40B4-BE49-F238E27FC236}">
                <a16:creationId xmlns="" xmlns:a16="http://schemas.microsoft.com/office/drawing/2014/main" id="{EC5B54FB-419B-8557-68B6-0D8D4EFB43A2}"/>
              </a:ext>
            </a:extLst>
          </p:cNvPr>
          <p:cNvSpPr>
            <a:spLocks noGrp="1" noChangeArrowheads="1"/>
          </p:cNvSpPr>
          <p:nvPr>
            <p:ph type="title"/>
          </p:nvPr>
        </p:nvSpPr>
        <p:spPr>
          <a:xfrm>
            <a:off x="1" y="66675"/>
            <a:ext cx="8449019" cy="552450"/>
          </a:xfrm>
        </p:spPr>
        <p:txBody>
          <a:bodyPr/>
          <a:lstStyle/>
          <a:p>
            <a:pPr eaLnBrk="1" hangingPunct="1"/>
            <a:r>
              <a:rPr lang="en-US" altLang="en-US" dirty="0">
                <a:solidFill>
                  <a:schemeClr val="tx1"/>
                </a:solidFill>
              </a:rPr>
              <a:t>Living in the </a:t>
            </a:r>
            <a:r>
              <a:rPr lang="en-US" altLang="en-US" dirty="0" smtClean="0">
                <a:solidFill>
                  <a:schemeClr val="tx1"/>
                </a:solidFill>
              </a:rPr>
              <a:t>World / </a:t>
            </a:r>
            <a:r>
              <a:rPr lang="en-US" altLang="en-US" dirty="0" err="1" smtClean="0">
                <a:solidFill>
                  <a:srgbClr val="0000CC"/>
                </a:solidFill>
              </a:rPr>
              <a:t>Viviendo</a:t>
            </a:r>
            <a:r>
              <a:rPr lang="en-US" altLang="en-US" dirty="0" smtClean="0">
                <a:solidFill>
                  <a:srgbClr val="0000CC"/>
                </a:solidFill>
              </a:rPr>
              <a:t> </a:t>
            </a:r>
            <a:r>
              <a:rPr lang="en-US" altLang="en-US" dirty="0" err="1" smtClean="0">
                <a:solidFill>
                  <a:srgbClr val="0000CC"/>
                </a:solidFill>
              </a:rPr>
              <a:t>en</a:t>
            </a:r>
            <a:r>
              <a:rPr lang="en-US" altLang="en-US" dirty="0" smtClean="0">
                <a:solidFill>
                  <a:srgbClr val="0000CC"/>
                </a:solidFill>
              </a:rPr>
              <a:t> el </a:t>
            </a:r>
            <a:r>
              <a:rPr lang="en-US" altLang="en-US" dirty="0" err="1" smtClean="0">
                <a:solidFill>
                  <a:srgbClr val="0000CC"/>
                </a:solidFill>
              </a:rPr>
              <a:t>mundo</a:t>
            </a:r>
            <a:endParaRPr lang="en-US" altLang="en-US" dirty="0">
              <a:solidFill>
                <a:srgbClr val="0000CC"/>
              </a:solidFill>
            </a:endParaRPr>
          </a:p>
        </p:txBody>
      </p:sp>
      <p:sp>
        <p:nvSpPr>
          <p:cNvPr id="2" name="Rectangle 3">
            <a:extLst>
              <a:ext uri="{FF2B5EF4-FFF2-40B4-BE49-F238E27FC236}">
                <a16:creationId xmlns="" xmlns:a16="http://schemas.microsoft.com/office/drawing/2014/main" id="{758671AC-EFE0-64D9-7D4A-4A8A818E09B2}"/>
              </a:ext>
            </a:extLst>
          </p:cNvPr>
          <p:cNvSpPr>
            <a:spLocks noChangeArrowheads="1"/>
          </p:cNvSpPr>
          <p:nvPr/>
        </p:nvSpPr>
        <p:spPr bwMode="auto">
          <a:xfrm>
            <a:off x="-22645" y="711783"/>
            <a:ext cx="12192000" cy="5924482"/>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dirty="0"/>
          </a:p>
        </p:txBody>
      </p:sp>
      <p:graphicFrame>
        <p:nvGraphicFramePr>
          <p:cNvPr id="118789" name="Object 4">
            <a:extLst>
              <a:ext uri="{FF2B5EF4-FFF2-40B4-BE49-F238E27FC236}">
                <a16:creationId xmlns="" xmlns:a16="http://schemas.microsoft.com/office/drawing/2014/main" id="{8358D13A-7D35-114E-C5B6-F77FEC281266}"/>
              </a:ext>
            </a:extLst>
          </p:cNvPr>
          <p:cNvGraphicFramePr>
            <a:graphicFrameLocks noGrp="1" noChangeAspect="1"/>
          </p:cNvGraphicFramePr>
          <p:nvPr>
            <p:ph idx="1"/>
            <p:extLst>
              <p:ext uri="{D42A27DB-BD31-4B8C-83A1-F6EECF244321}">
                <p14:modId xmlns:p14="http://schemas.microsoft.com/office/powerpoint/2010/main" val="2209054273"/>
              </p:ext>
            </p:extLst>
          </p:nvPr>
        </p:nvGraphicFramePr>
        <p:xfrm>
          <a:off x="6073355" y="959045"/>
          <a:ext cx="2402429" cy="5705769"/>
        </p:xfrm>
        <a:graphic>
          <a:graphicData uri="http://schemas.openxmlformats.org/presentationml/2006/ole">
            <mc:AlternateContent xmlns:mc="http://schemas.openxmlformats.org/markup-compatibility/2006">
              <mc:Choice xmlns:v="urn:schemas-microsoft-com:vml" Requires="v">
                <p:oleObj spid="_x0000_s3144" name="Photo Editor Photo" r:id="rId3" imgW="885949" imgH="2114845" progId="MSPhotoEd.3">
                  <p:embed/>
                </p:oleObj>
              </mc:Choice>
              <mc:Fallback>
                <p:oleObj name="Photo Editor Photo" r:id="rId3" imgW="885949" imgH="2114845" progId="MSPhotoEd.3">
                  <p:embed/>
                  <p:pic>
                    <p:nvPicPr>
                      <p:cNvPr id="118789" name="Object 4">
                        <a:extLst>
                          <a:ext uri="{FF2B5EF4-FFF2-40B4-BE49-F238E27FC236}">
                            <a16:creationId xmlns="" xmlns:a16="http://schemas.microsoft.com/office/drawing/2014/main" id="{8358D13A-7D35-114E-C5B6-F77FEC281266}"/>
                          </a:ext>
                        </a:extLst>
                      </p:cNvPr>
                      <p:cNvPicPr>
                        <a:picLocks noChangeAspect="1" noChangeArrowheads="1"/>
                      </p:cNvPicPr>
                      <p:nvPr/>
                    </p:nvPicPr>
                    <p:blipFill>
                      <a:blip r:embed="rId4">
                        <a:lum bright="-18000" contrast="6000"/>
                        <a:extLst>
                          <a:ext uri="{28A0092B-C50C-407E-A947-70E740481C1C}">
                            <a14:useLocalDpi xmlns:a14="http://schemas.microsoft.com/office/drawing/2010/main" val="0"/>
                          </a:ext>
                        </a:extLst>
                      </a:blip>
                      <a:srcRect l="4263" r="6216" b="5357"/>
                      <a:stretch>
                        <a:fillRect/>
                      </a:stretch>
                    </p:blipFill>
                    <p:spPr bwMode="auto">
                      <a:xfrm>
                        <a:off x="6073355" y="959045"/>
                        <a:ext cx="2402429" cy="5705769"/>
                      </a:xfrm>
                      <a:prstGeom prst="rect">
                        <a:avLst/>
                      </a:prstGeom>
                      <a:noFill/>
                      <a:ln>
                        <a:noFill/>
                      </a:ln>
                      <a:effectLst/>
                      <a:extLst/>
                    </p:spPr>
                  </p:pic>
                </p:oleObj>
              </mc:Fallback>
            </mc:AlternateContent>
          </a:graphicData>
        </a:graphic>
      </p:graphicFrame>
      <p:sp>
        <p:nvSpPr>
          <p:cNvPr id="3" name="Text Box 5">
            <a:extLst>
              <a:ext uri="{FF2B5EF4-FFF2-40B4-BE49-F238E27FC236}">
                <a16:creationId xmlns="" xmlns:a16="http://schemas.microsoft.com/office/drawing/2014/main" id="{D00DAEAE-3237-1CEA-F955-12AB3A270BCC}"/>
              </a:ext>
            </a:extLst>
          </p:cNvPr>
          <p:cNvSpPr txBox="1">
            <a:spLocks noChangeArrowheads="1"/>
          </p:cNvSpPr>
          <p:nvPr/>
        </p:nvSpPr>
        <p:spPr bwMode="auto">
          <a:xfrm>
            <a:off x="232119" y="801673"/>
            <a:ext cx="4739273" cy="584775"/>
          </a:xfrm>
          <a:prstGeom prst="rect">
            <a:avLst/>
          </a:prstGeom>
          <a:noFill/>
          <a:ln>
            <a:noFill/>
          </a:ln>
          <a:effectLst>
            <a:outerShdw dist="25400" dir="2700000" algn="ctr" rotWithShape="0">
              <a:schemeClr val="bg1">
                <a:alpha val="95000"/>
              </a:schemeClr>
            </a:outerShdw>
          </a:effectLst>
        </p:spPr>
        <p:txBody>
          <a:bodyPr wrap="square">
            <a:spAutoFit/>
          </a:bodyPr>
          <a:lstStyle/>
          <a:p>
            <a:pPr eaLnBrk="1" hangingPunct="1">
              <a:defRPr/>
            </a:pPr>
            <a:r>
              <a:rPr lang="en-US" altLang="en-US" sz="3200" b="1" dirty="0">
                <a:solidFill>
                  <a:schemeClr val="bg2">
                    <a:lumMod val="75000"/>
                  </a:schemeClr>
                </a:solidFill>
                <a:latin typeface="Arial" charset="0"/>
              </a:rPr>
              <a:t>The </a:t>
            </a:r>
            <a:r>
              <a:rPr lang="en-US" altLang="en-US" sz="3200" b="1" dirty="0" smtClean="0">
                <a:solidFill>
                  <a:schemeClr val="bg2">
                    <a:lumMod val="75000"/>
                  </a:schemeClr>
                </a:solidFill>
                <a:latin typeface="Arial" charset="0"/>
              </a:rPr>
              <a:t>World / </a:t>
            </a:r>
            <a:r>
              <a:rPr lang="en-US" altLang="en-US" sz="3200" b="1" dirty="0" smtClean="0">
                <a:solidFill>
                  <a:srgbClr val="0000CC"/>
                </a:solidFill>
                <a:latin typeface="Arial" charset="0"/>
              </a:rPr>
              <a:t>El </a:t>
            </a:r>
            <a:r>
              <a:rPr lang="en-US" altLang="en-US" sz="3200" b="1" dirty="0" err="1" smtClean="0">
                <a:solidFill>
                  <a:srgbClr val="0000CC"/>
                </a:solidFill>
                <a:latin typeface="Arial" charset="0"/>
              </a:rPr>
              <a:t>mundo</a:t>
            </a:r>
            <a:endParaRPr lang="en-US" altLang="en-US" sz="3200" b="1" dirty="0">
              <a:solidFill>
                <a:srgbClr val="0000CC"/>
              </a:solidFill>
              <a:latin typeface="Arial" charset="0"/>
            </a:endParaRPr>
          </a:p>
        </p:txBody>
      </p:sp>
      <p:sp>
        <p:nvSpPr>
          <p:cNvPr id="74763" name="Rectangle 11">
            <a:extLst>
              <a:ext uri="{FF2B5EF4-FFF2-40B4-BE49-F238E27FC236}">
                <a16:creationId xmlns="" xmlns:a16="http://schemas.microsoft.com/office/drawing/2014/main" id="{BA24C827-89E7-4741-2A80-CB03F1A99B01}"/>
              </a:ext>
            </a:extLst>
          </p:cNvPr>
          <p:cNvSpPr>
            <a:spLocks noChangeArrowheads="1"/>
          </p:cNvSpPr>
          <p:nvPr/>
        </p:nvSpPr>
        <p:spPr bwMode="auto">
          <a:xfrm>
            <a:off x="7188200" y="1320113"/>
            <a:ext cx="403224" cy="362833"/>
          </a:xfrm>
          <a:prstGeom prst="rect">
            <a:avLst/>
          </a:prstGeom>
          <a:solidFill>
            <a:schemeClr val="bg1"/>
          </a:solidFill>
          <a:ln w="9525">
            <a:solidFill>
              <a:schemeClr val="bg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dirty="0"/>
          </a:p>
        </p:txBody>
      </p:sp>
      <p:sp>
        <p:nvSpPr>
          <p:cNvPr id="74764" name="Text Box 12">
            <a:extLst>
              <a:ext uri="{FF2B5EF4-FFF2-40B4-BE49-F238E27FC236}">
                <a16:creationId xmlns="" xmlns:a16="http://schemas.microsoft.com/office/drawing/2014/main" id="{A4006E18-CE93-AF3C-13A8-23E7A9D73A13}"/>
              </a:ext>
            </a:extLst>
          </p:cNvPr>
          <p:cNvSpPr txBox="1">
            <a:spLocks noChangeArrowheads="1"/>
          </p:cNvSpPr>
          <p:nvPr/>
        </p:nvSpPr>
        <p:spPr bwMode="auto">
          <a:xfrm>
            <a:off x="7966109" y="1117600"/>
            <a:ext cx="2000869"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0"/>
              </a:spcBef>
              <a:buFontTx/>
              <a:buNone/>
            </a:pPr>
            <a:r>
              <a:rPr lang="en-US" altLang="en-US" sz="2800" b="1" dirty="0">
                <a:solidFill>
                  <a:schemeClr val="accent2"/>
                </a:solidFill>
              </a:rPr>
              <a:t>my </a:t>
            </a:r>
            <a:r>
              <a:rPr lang="en-US" altLang="en-US" sz="2800" b="1" dirty="0" smtClean="0">
                <a:solidFill>
                  <a:schemeClr val="accent2"/>
                </a:solidFill>
              </a:rPr>
              <a:t>spirit /</a:t>
            </a:r>
          </a:p>
          <a:p>
            <a:pPr algn="ctr" eaLnBrk="1" hangingPunct="1">
              <a:lnSpc>
                <a:spcPct val="90000"/>
              </a:lnSpc>
              <a:spcBef>
                <a:spcPct val="0"/>
              </a:spcBef>
              <a:buFontTx/>
              <a:buNone/>
            </a:pPr>
            <a:r>
              <a:rPr lang="es-ES" altLang="en-US" sz="2800" b="1" dirty="0" smtClean="0">
                <a:solidFill>
                  <a:srgbClr val="3366CC"/>
                </a:solidFill>
              </a:rPr>
              <a:t>mi espíritu</a:t>
            </a:r>
            <a:endParaRPr lang="en-US" altLang="en-US" sz="2800" b="1" dirty="0">
              <a:solidFill>
                <a:srgbClr val="3366CC"/>
              </a:solidFill>
            </a:endParaRPr>
          </a:p>
        </p:txBody>
      </p:sp>
      <p:sp>
        <p:nvSpPr>
          <p:cNvPr id="74765" name="Text Box 13">
            <a:extLst>
              <a:ext uri="{FF2B5EF4-FFF2-40B4-BE49-F238E27FC236}">
                <a16:creationId xmlns="" xmlns:a16="http://schemas.microsoft.com/office/drawing/2014/main" id="{B32ACBA3-58D3-D461-8750-5E0EAEEFE682}"/>
              </a:ext>
            </a:extLst>
          </p:cNvPr>
          <p:cNvSpPr txBox="1">
            <a:spLocks noChangeArrowheads="1"/>
          </p:cNvSpPr>
          <p:nvPr/>
        </p:nvSpPr>
        <p:spPr bwMode="auto">
          <a:xfrm>
            <a:off x="6586538" y="3114675"/>
            <a:ext cx="1379571"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2400" b="1" dirty="0">
                <a:solidFill>
                  <a:srgbClr val="FF3300"/>
                </a:solidFill>
              </a:rPr>
              <a:t>my</a:t>
            </a:r>
          </a:p>
          <a:p>
            <a:pPr algn="ctr" eaLnBrk="1" hangingPunct="1">
              <a:lnSpc>
                <a:spcPct val="80000"/>
              </a:lnSpc>
              <a:spcBef>
                <a:spcPct val="0"/>
              </a:spcBef>
              <a:buFontTx/>
              <a:buNone/>
            </a:pPr>
            <a:r>
              <a:rPr lang="en-US" altLang="en-US" sz="2400" b="1" dirty="0" smtClean="0">
                <a:solidFill>
                  <a:srgbClr val="FF3300"/>
                </a:solidFill>
              </a:rPr>
              <a:t>flesh / </a:t>
            </a:r>
            <a:r>
              <a:rPr lang="en-US" altLang="en-US" sz="2400" b="1" dirty="0" smtClean="0">
                <a:solidFill>
                  <a:srgbClr val="FF00FF"/>
                </a:solidFill>
              </a:rPr>
              <a:t>mi carne</a:t>
            </a:r>
            <a:endParaRPr lang="en-US" altLang="en-US" sz="2400" b="1" dirty="0">
              <a:solidFill>
                <a:srgbClr val="FF00FF"/>
              </a:solidFill>
            </a:endParaRPr>
          </a:p>
        </p:txBody>
      </p:sp>
      <p:sp>
        <p:nvSpPr>
          <p:cNvPr id="74769" name="AutoShape 17">
            <a:extLst>
              <a:ext uri="{FF2B5EF4-FFF2-40B4-BE49-F238E27FC236}">
                <a16:creationId xmlns="" xmlns:a16="http://schemas.microsoft.com/office/drawing/2014/main" id="{A31EA555-46C1-D436-7495-5A37B8EAFFB3}"/>
              </a:ext>
            </a:extLst>
          </p:cNvPr>
          <p:cNvSpPr>
            <a:spLocks noChangeArrowheads="1"/>
          </p:cNvSpPr>
          <p:nvPr/>
        </p:nvSpPr>
        <p:spPr bwMode="auto">
          <a:xfrm>
            <a:off x="6388100" y="1709774"/>
            <a:ext cx="2293937" cy="1577940"/>
          </a:xfrm>
          <a:prstGeom prst="irregularSeal2">
            <a:avLst/>
          </a:prstGeom>
          <a:gradFill rotWithShape="1">
            <a:gsLst>
              <a:gs pos="0">
                <a:srgbClr val="FF3300"/>
              </a:gs>
              <a:gs pos="100000">
                <a:srgbClr val="FFFF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0"/>
              </a:spcBef>
              <a:buFontTx/>
              <a:buNone/>
            </a:pPr>
            <a:r>
              <a:rPr lang="en-US" altLang="en-US" sz="2400" b="1" dirty="0"/>
              <a:t>My </a:t>
            </a:r>
            <a:r>
              <a:rPr lang="en-US" altLang="en-US" sz="2400" b="1" dirty="0" smtClean="0"/>
              <a:t>will</a:t>
            </a:r>
          </a:p>
          <a:p>
            <a:pPr algn="ctr" eaLnBrk="1" hangingPunct="1">
              <a:lnSpc>
                <a:spcPct val="90000"/>
              </a:lnSpc>
              <a:spcBef>
                <a:spcPct val="0"/>
              </a:spcBef>
              <a:buFontTx/>
              <a:buNone/>
            </a:pPr>
            <a:r>
              <a:rPr lang="es-ES" altLang="en-US" sz="2400" b="1" dirty="0" smtClean="0">
                <a:solidFill>
                  <a:srgbClr val="0000CC"/>
                </a:solidFill>
              </a:rPr>
              <a:t>Mi voluntad</a:t>
            </a:r>
            <a:endParaRPr lang="en-US" altLang="en-US" sz="2400" b="1" dirty="0">
              <a:solidFill>
                <a:srgbClr val="0000CC"/>
              </a:solidFill>
            </a:endParaRPr>
          </a:p>
        </p:txBody>
      </p:sp>
      <p:sp>
        <p:nvSpPr>
          <p:cNvPr id="74772" name="AutoShape 20">
            <a:extLst>
              <a:ext uri="{FF2B5EF4-FFF2-40B4-BE49-F238E27FC236}">
                <a16:creationId xmlns="" xmlns:a16="http://schemas.microsoft.com/office/drawing/2014/main" id="{C347A646-3E6D-D0DF-E6B8-5042CA956590}"/>
              </a:ext>
            </a:extLst>
          </p:cNvPr>
          <p:cNvSpPr>
            <a:spLocks noChangeArrowheads="1"/>
          </p:cNvSpPr>
          <p:nvPr/>
        </p:nvSpPr>
        <p:spPr bwMode="auto">
          <a:xfrm>
            <a:off x="725215" y="1573143"/>
            <a:ext cx="5891486" cy="1312932"/>
          </a:xfrm>
          <a:prstGeom prst="rightArrow">
            <a:avLst>
              <a:gd name="adj1" fmla="val 50000"/>
              <a:gd name="adj2" fmla="val 126927"/>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chemeClr val="bg1"/>
                </a:solidFill>
              </a:rPr>
              <a:t>   Intellectual </a:t>
            </a:r>
            <a:r>
              <a:rPr lang="en-US" altLang="en-US" sz="2400" b="1" dirty="0" smtClean="0">
                <a:solidFill>
                  <a:schemeClr val="bg1"/>
                </a:solidFill>
              </a:rPr>
              <a:t>seductions /</a:t>
            </a:r>
          </a:p>
          <a:p>
            <a:pPr algn="ctr" eaLnBrk="1" hangingPunct="1">
              <a:spcBef>
                <a:spcPct val="0"/>
              </a:spcBef>
              <a:buFontTx/>
              <a:buNone/>
            </a:pPr>
            <a:r>
              <a:rPr lang="es-ES" altLang="en-US" sz="2400" b="1" dirty="0" smtClean="0">
                <a:solidFill>
                  <a:srgbClr val="66FFFF"/>
                </a:solidFill>
              </a:rPr>
              <a:t>Seducciones intelectuales</a:t>
            </a:r>
            <a:endParaRPr lang="en-US" altLang="en-US" sz="2400" b="1" dirty="0">
              <a:solidFill>
                <a:srgbClr val="66FFFF"/>
              </a:solidFill>
            </a:endParaRPr>
          </a:p>
        </p:txBody>
      </p:sp>
      <p:pic>
        <p:nvPicPr>
          <p:cNvPr id="74773" name="Picture 21">
            <a:extLst>
              <a:ext uri="{FF2B5EF4-FFF2-40B4-BE49-F238E27FC236}">
                <a16:creationId xmlns="" xmlns:a16="http://schemas.microsoft.com/office/drawing/2014/main" id="{2917C0F6-E205-E70F-A3AB-5A2A323F490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1974" y="5236064"/>
            <a:ext cx="1905000" cy="1428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70" name="AutoShape 18">
            <a:extLst>
              <a:ext uri="{FF2B5EF4-FFF2-40B4-BE49-F238E27FC236}">
                <a16:creationId xmlns="" xmlns:a16="http://schemas.microsoft.com/office/drawing/2014/main" id="{F6F2656C-6B91-A5C0-9E18-DAB59D583A59}"/>
              </a:ext>
            </a:extLst>
          </p:cNvPr>
          <p:cNvSpPr>
            <a:spLocks noChangeArrowheads="1"/>
          </p:cNvSpPr>
          <p:nvPr/>
        </p:nvSpPr>
        <p:spPr bwMode="auto">
          <a:xfrm>
            <a:off x="981555" y="4115374"/>
            <a:ext cx="5491901" cy="1434071"/>
          </a:xfrm>
          <a:prstGeom prst="rightArrow">
            <a:avLst>
              <a:gd name="adj1" fmla="val 50000"/>
              <a:gd name="adj2" fmla="val 123497"/>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chemeClr val="bg1"/>
                </a:solidFill>
              </a:rPr>
              <a:t>  Physical </a:t>
            </a:r>
            <a:r>
              <a:rPr lang="en-US" altLang="en-US" sz="2400" b="1" dirty="0" smtClean="0">
                <a:solidFill>
                  <a:schemeClr val="bg1"/>
                </a:solidFill>
              </a:rPr>
              <a:t>enticements /</a:t>
            </a:r>
          </a:p>
          <a:p>
            <a:pPr algn="ctr" eaLnBrk="1" hangingPunct="1">
              <a:spcBef>
                <a:spcPct val="0"/>
              </a:spcBef>
              <a:buFontTx/>
              <a:buNone/>
            </a:pPr>
            <a:r>
              <a:rPr lang="es-ES" altLang="en-US" sz="2400" b="1" dirty="0" smtClean="0">
                <a:solidFill>
                  <a:srgbClr val="66FFFF"/>
                </a:solidFill>
              </a:rPr>
              <a:t>Tentaciones físicas</a:t>
            </a:r>
            <a:endParaRPr lang="en-US" altLang="en-US" sz="2400" b="1" dirty="0">
              <a:solidFill>
                <a:srgbClr val="66FFFF"/>
              </a:solidFill>
            </a:endParaRPr>
          </a:p>
        </p:txBody>
      </p:sp>
      <p:sp>
        <p:nvSpPr>
          <p:cNvPr id="74774" name="Rectangle 22">
            <a:extLst>
              <a:ext uri="{FF2B5EF4-FFF2-40B4-BE49-F238E27FC236}">
                <a16:creationId xmlns="" xmlns:a16="http://schemas.microsoft.com/office/drawing/2014/main" id="{9272302D-5905-4FD9-145B-3269AB9642D9}"/>
              </a:ext>
            </a:extLst>
          </p:cNvPr>
          <p:cNvSpPr>
            <a:spLocks noChangeArrowheads="1"/>
          </p:cNvSpPr>
          <p:nvPr/>
        </p:nvSpPr>
        <p:spPr bwMode="auto">
          <a:xfrm>
            <a:off x="8526680" y="2865427"/>
            <a:ext cx="1440298"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Anger / </a:t>
            </a:r>
            <a:r>
              <a:rPr lang="en-US" altLang="en-US" sz="1200" b="1" dirty="0" err="1" smtClean="0">
                <a:solidFill>
                  <a:srgbClr val="0000CC"/>
                </a:solidFill>
              </a:rPr>
              <a:t>Enojo</a:t>
            </a:r>
            <a:endParaRPr lang="en-US" altLang="en-US" sz="1200" b="1" dirty="0">
              <a:solidFill>
                <a:srgbClr val="0000CC"/>
              </a:solidFill>
            </a:endParaRPr>
          </a:p>
          <a:p>
            <a:pPr eaLnBrk="1" hangingPunct="1">
              <a:lnSpc>
                <a:spcPct val="80000"/>
              </a:lnSpc>
            </a:pPr>
            <a:r>
              <a:rPr lang="en-US" altLang="en-US" sz="1200" b="1" dirty="0" smtClean="0"/>
              <a:t>Fear / </a:t>
            </a:r>
            <a:r>
              <a:rPr lang="en-US" altLang="en-US" sz="1200" b="1" dirty="0" err="1" smtClean="0">
                <a:solidFill>
                  <a:srgbClr val="0000CC"/>
                </a:solidFill>
              </a:rPr>
              <a:t>Miedo</a:t>
            </a:r>
            <a:endParaRPr lang="en-US" altLang="en-US" sz="1200" b="1" dirty="0">
              <a:solidFill>
                <a:srgbClr val="0000CC"/>
              </a:solidFill>
            </a:endParaRPr>
          </a:p>
          <a:p>
            <a:pPr eaLnBrk="1" hangingPunct="1">
              <a:lnSpc>
                <a:spcPct val="80000"/>
              </a:lnSpc>
            </a:pPr>
            <a:r>
              <a:rPr lang="en-US" altLang="en-US" sz="1200" b="1" dirty="0" smtClean="0"/>
              <a:t>Anxiety / </a:t>
            </a:r>
            <a:r>
              <a:rPr lang="en-US" altLang="en-US" sz="1200" b="1" dirty="0" err="1" smtClean="0">
                <a:solidFill>
                  <a:srgbClr val="0000CC"/>
                </a:solidFill>
              </a:rPr>
              <a:t>Ansiedad</a:t>
            </a:r>
            <a:endParaRPr lang="en-US" altLang="en-US" sz="1200" b="1" dirty="0">
              <a:solidFill>
                <a:srgbClr val="0000CC"/>
              </a:solidFill>
            </a:endParaRPr>
          </a:p>
          <a:p>
            <a:pPr eaLnBrk="1" hangingPunct="1">
              <a:lnSpc>
                <a:spcPct val="80000"/>
              </a:lnSpc>
            </a:pPr>
            <a:r>
              <a:rPr lang="en-US" altLang="en-US" sz="1200" b="1" dirty="0" smtClean="0"/>
              <a:t>Grief / </a:t>
            </a:r>
            <a:r>
              <a:rPr lang="en-US" altLang="en-US" sz="1200" b="1" dirty="0" smtClean="0">
                <a:solidFill>
                  <a:srgbClr val="0000CC"/>
                </a:solidFill>
              </a:rPr>
              <a:t>Dolor</a:t>
            </a:r>
            <a:endParaRPr lang="en-US" altLang="en-US" sz="1200" b="1" dirty="0">
              <a:solidFill>
                <a:srgbClr val="0000CC"/>
              </a:solidFill>
            </a:endParaRPr>
          </a:p>
          <a:p>
            <a:pPr eaLnBrk="1" hangingPunct="1">
              <a:lnSpc>
                <a:spcPct val="80000"/>
              </a:lnSpc>
            </a:pPr>
            <a:r>
              <a:rPr lang="en-US" altLang="en-US" sz="1200" b="1" dirty="0" smtClean="0"/>
              <a:t>Bitterness / </a:t>
            </a:r>
            <a:r>
              <a:rPr lang="en-US" altLang="en-US" sz="1200" b="1" dirty="0" err="1" smtClean="0">
                <a:solidFill>
                  <a:srgbClr val="0000CC"/>
                </a:solidFill>
              </a:rPr>
              <a:t>Amargura</a:t>
            </a:r>
            <a:endParaRPr lang="en-US" altLang="en-US" sz="1200" b="1" dirty="0">
              <a:solidFill>
                <a:srgbClr val="0000CC"/>
              </a:solidFill>
            </a:endParaRPr>
          </a:p>
          <a:p>
            <a:pPr eaLnBrk="1" hangingPunct="1">
              <a:lnSpc>
                <a:spcPct val="80000"/>
              </a:lnSpc>
            </a:pPr>
            <a:r>
              <a:rPr lang="en-US" altLang="en-US" sz="1200" b="1" dirty="0" smtClean="0"/>
              <a:t>Jealousy / </a:t>
            </a:r>
            <a:r>
              <a:rPr lang="en-US" altLang="en-US" sz="1200" b="1" dirty="0" err="1" smtClean="0">
                <a:solidFill>
                  <a:srgbClr val="0000CC"/>
                </a:solidFill>
              </a:rPr>
              <a:t>Celos</a:t>
            </a:r>
            <a:endParaRPr lang="en-US" altLang="en-US" sz="1200" b="1" dirty="0">
              <a:solidFill>
                <a:srgbClr val="0000CC"/>
              </a:solidFill>
            </a:endParaRPr>
          </a:p>
        </p:txBody>
      </p:sp>
      <p:sp>
        <p:nvSpPr>
          <p:cNvPr id="74775" name="Rectangle 23">
            <a:extLst>
              <a:ext uri="{FF2B5EF4-FFF2-40B4-BE49-F238E27FC236}">
                <a16:creationId xmlns="" xmlns:a16="http://schemas.microsoft.com/office/drawing/2014/main" id="{96CA476F-F8C1-2C33-CB67-7B2A920624E5}"/>
              </a:ext>
            </a:extLst>
          </p:cNvPr>
          <p:cNvSpPr>
            <a:spLocks noChangeArrowheads="1"/>
          </p:cNvSpPr>
          <p:nvPr/>
        </p:nvSpPr>
        <p:spPr bwMode="auto">
          <a:xfrm>
            <a:off x="10199366" y="3022564"/>
            <a:ext cx="199263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Envy /</a:t>
            </a:r>
            <a:r>
              <a:rPr lang="en-US" altLang="en-US" sz="1200" b="1" dirty="0" smtClean="0">
                <a:solidFill>
                  <a:srgbClr val="0000CC"/>
                </a:solidFill>
              </a:rPr>
              <a:t> Envidia</a:t>
            </a:r>
            <a:endParaRPr lang="en-US" altLang="en-US" sz="1200" b="1" dirty="0">
              <a:solidFill>
                <a:srgbClr val="0000CC"/>
              </a:solidFill>
            </a:endParaRPr>
          </a:p>
          <a:p>
            <a:pPr eaLnBrk="1" hangingPunct="1">
              <a:lnSpc>
                <a:spcPct val="80000"/>
              </a:lnSpc>
            </a:pPr>
            <a:r>
              <a:rPr lang="en-US" altLang="en-US" sz="1200" b="1" dirty="0" smtClean="0"/>
              <a:t>Jealousy / </a:t>
            </a:r>
            <a:r>
              <a:rPr lang="en-US" altLang="en-US" sz="1200" b="1" dirty="0" err="1" smtClean="0">
                <a:solidFill>
                  <a:srgbClr val="0000CC"/>
                </a:solidFill>
              </a:rPr>
              <a:t>Celos</a:t>
            </a:r>
            <a:endParaRPr lang="en-US" altLang="en-US" sz="1200" b="1" dirty="0">
              <a:solidFill>
                <a:srgbClr val="0000CC"/>
              </a:solidFill>
            </a:endParaRPr>
          </a:p>
          <a:p>
            <a:pPr eaLnBrk="1" hangingPunct="1">
              <a:lnSpc>
                <a:spcPct val="80000"/>
              </a:lnSpc>
            </a:pPr>
            <a:r>
              <a:rPr lang="en-US" altLang="en-US" sz="1200" b="1" dirty="0" smtClean="0"/>
              <a:t>Ambition / </a:t>
            </a:r>
            <a:r>
              <a:rPr lang="en-US" altLang="en-US" sz="1200" b="1" dirty="0" err="1" smtClean="0">
                <a:solidFill>
                  <a:srgbClr val="0000CC"/>
                </a:solidFill>
              </a:rPr>
              <a:t>Ambición</a:t>
            </a:r>
            <a:endParaRPr lang="en-US" altLang="en-US" sz="1200" b="1" dirty="0">
              <a:solidFill>
                <a:srgbClr val="0000CC"/>
              </a:solidFill>
            </a:endParaRPr>
          </a:p>
          <a:p>
            <a:pPr eaLnBrk="1" hangingPunct="1">
              <a:lnSpc>
                <a:spcPct val="80000"/>
              </a:lnSpc>
            </a:pPr>
            <a:r>
              <a:rPr lang="en-US" altLang="en-US" sz="1200" b="1" dirty="0" smtClean="0"/>
              <a:t>Pride / </a:t>
            </a:r>
            <a:r>
              <a:rPr lang="en-US" altLang="en-US" sz="1200" b="1" dirty="0" err="1" smtClean="0">
                <a:solidFill>
                  <a:srgbClr val="0000CC"/>
                </a:solidFill>
              </a:rPr>
              <a:t>Orgullo</a:t>
            </a:r>
            <a:endParaRPr lang="en-US" altLang="en-US" sz="1200" b="1" dirty="0">
              <a:solidFill>
                <a:srgbClr val="0000CC"/>
              </a:solidFill>
            </a:endParaRPr>
          </a:p>
          <a:p>
            <a:pPr eaLnBrk="1" hangingPunct="1">
              <a:lnSpc>
                <a:spcPct val="80000"/>
              </a:lnSpc>
            </a:pPr>
            <a:r>
              <a:rPr lang="en-US" altLang="en-US" sz="1200" b="1" dirty="0" smtClean="0"/>
              <a:t>Pity / </a:t>
            </a:r>
            <a:r>
              <a:rPr lang="en-US" altLang="en-US" sz="1200" b="1" dirty="0" err="1" smtClean="0">
                <a:solidFill>
                  <a:srgbClr val="0000CC"/>
                </a:solidFill>
              </a:rPr>
              <a:t>Lástima</a:t>
            </a:r>
            <a:endParaRPr lang="en-US" altLang="en-US" sz="1200" b="1" dirty="0">
              <a:solidFill>
                <a:srgbClr val="0000CC"/>
              </a:solidFill>
            </a:endParaRPr>
          </a:p>
          <a:p>
            <a:pPr eaLnBrk="1" hangingPunct="1">
              <a:lnSpc>
                <a:spcPct val="80000"/>
              </a:lnSpc>
            </a:pPr>
            <a:r>
              <a:rPr lang="en-US" altLang="en-US" sz="1200" b="1" dirty="0" smtClean="0"/>
              <a:t>Loneliness / </a:t>
            </a:r>
            <a:r>
              <a:rPr lang="en-US" altLang="en-US" sz="1200" b="1" dirty="0" smtClean="0">
                <a:solidFill>
                  <a:srgbClr val="0000CC"/>
                </a:solidFill>
              </a:rPr>
              <a:t>Soledad</a:t>
            </a:r>
            <a:endParaRPr lang="en-US" altLang="en-US" sz="1200" b="1" dirty="0">
              <a:solidFill>
                <a:srgbClr val="0000CC"/>
              </a:solidFill>
            </a:endParaRPr>
          </a:p>
        </p:txBody>
      </p:sp>
      <p:sp>
        <p:nvSpPr>
          <p:cNvPr id="74776" name="Rectangle 24">
            <a:extLst>
              <a:ext uri="{FF2B5EF4-FFF2-40B4-BE49-F238E27FC236}">
                <a16:creationId xmlns="" xmlns:a16="http://schemas.microsoft.com/office/drawing/2014/main" id="{4F5DF389-E0C1-E325-51B8-3B5C07CAF235}"/>
              </a:ext>
            </a:extLst>
          </p:cNvPr>
          <p:cNvSpPr>
            <a:spLocks noChangeArrowheads="1"/>
          </p:cNvSpPr>
          <p:nvPr/>
        </p:nvSpPr>
        <p:spPr bwMode="auto">
          <a:xfrm>
            <a:off x="8106366" y="4743939"/>
            <a:ext cx="1860612"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Guilt / </a:t>
            </a:r>
            <a:r>
              <a:rPr lang="en-US" altLang="en-US" sz="1200" b="1" dirty="0" smtClean="0">
                <a:solidFill>
                  <a:srgbClr val="0000CC"/>
                </a:solidFill>
              </a:rPr>
              <a:t>Culpa</a:t>
            </a:r>
            <a:endParaRPr lang="en-US" altLang="en-US" sz="1200" b="1" dirty="0">
              <a:solidFill>
                <a:srgbClr val="0000CC"/>
              </a:solidFill>
            </a:endParaRPr>
          </a:p>
          <a:p>
            <a:pPr eaLnBrk="1" hangingPunct="1">
              <a:lnSpc>
                <a:spcPct val="80000"/>
              </a:lnSpc>
            </a:pPr>
            <a:r>
              <a:rPr lang="en-US" altLang="en-US" sz="1200" b="1" dirty="0" smtClean="0"/>
              <a:t>Shame / </a:t>
            </a:r>
            <a:r>
              <a:rPr lang="en-US" altLang="en-US" sz="1200" b="1" dirty="0" err="1" smtClean="0">
                <a:solidFill>
                  <a:srgbClr val="0000CC"/>
                </a:solidFill>
              </a:rPr>
              <a:t>Humillación</a:t>
            </a:r>
            <a:endParaRPr lang="en-US" altLang="en-US" sz="1200" b="1" dirty="0">
              <a:solidFill>
                <a:srgbClr val="0000CC"/>
              </a:solidFill>
            </a:endParaRPr>
          </a:p>
          <a:p>
            <a:pPr eaLnBrk="1" hangingPunct="1">
              <a:lnSpc>
                <a:spcPct val="80000"/>
              </a:lnSpc>
            </a:pPr>
            <a:r>
              <a:rPr lang="en-US" altLang="en-US" sz="1200" b="1" dirty="0" smtClean="0"/>
              <a:t>Sorrow / </a:t>
            </a:r>
            <a:r>
              <a:rPr lang="en-US" altLang="en-US" sz="1200" b="1" dirty="0" smtClean="0">
                <a:solidFill>
                  <a:srgbClr val="0000CC"/>
                </a:solidFill>
              </a:rPr>
              <a:t>Pena</a:t>
            </a:r>
            <a:endParaRPr lang="en-US" altLang="en-US" sz="1200" b="1" dirty="0">
              <a:solidFill>
                <a:srgbClr val="0000CC"/>
              </a:solidFill>
            </a:endParaRPr>
          </a:p>
          <a:p>
            <a:pPr eaLnBrk="1" hangingPunct="1">
              <a:lnSpc>
                <a:spcPct val="80000"/>
              </a:lnSpc>
            </a:pPr>
            <a:r>
              <a:rPr lang="en-US" altLang="en-US" sz="1200" b="1" dirty="0" smtClean="0"/>
              <a:t>Regret / </a:t>
            </a:r>
            <a:r>
              <a:rPr lang="en-US" altLang="en-US" sz="1200" b="1" dirty="0" err="1" smtClean="0">
                <a:solidFill>
                  <a:srgbClr val="0000CC"/>
                </a:solidFill>
              </a:rPr>
              <a:t>Remordimiento</a:t>
            </a:r>
            <a:endParaRPr lang="en-US" altLang="en-US" sz="1200" b="1" dirty="0">
              <a:solidFill>
                <a:srgbClr val="0000CC"/>
              </a:solidFill>
            </a:endParaRPr>
          </a:p>
          <a:p>
            <a:pPr eaLnBrk="1" hangingPunct="1">
              <a:lnSpc>
                <a:spcPct val="80000"/>
              </a:lnSpc>
            </a:pPr>
            <a:r>
              <a:rPr lang="en-US" altLang="en-US" sz="1200" b="1" dirty="0" smtClean="0"/>
              <a:t>Impatience / </a:t>
            </a:r>
            <a:r>
              <a:rPr lang="en-US" altLang="en-US" sz="1200" b="1" dirty="0" err="1" smtClean="0">
                <a:solidFill>
                  <a:srgbClr val="0000CC"/>
                </a:solidFill>
              </a:rPr>
              <a:t>Impaciencia</a:t>
            </a:r>
            <a:endParaRPr lang="en-US" altLang="en-US" sz="1200" b="1" dirty="0">
              <a:solidFill>
                <a:srgbClr val="0000CC"/>
              </a:solidFill>
            </a:endParaRPr>
          </a:p>
          <a:p>
            <a:pPr eaLnBrk="1" hangingPunct="1">
              <a:lnSpc>
                <a:spcPct val="80000"/>
              </a:lnSpc>
            </a:pPr>
            <a:r>
              <a:rPr lang="en-US" altLang="en-US" sz="1200" b="1" dirty="0" smtClean="0"/>
              <a:t>Embarrassment </a:t>
            </a:r>
            <a:r>
              <a:rPr lang="en-US" altLang="en-US" sz="1200" b="1" dirty="0"/>
              <a:t>/ </a:t>
            </a:r>
            <a:r>
              <a:rPr lang="en-US" altLang="en-US" sz="1200" b="1" dirty="0" err="1" smtClean="0">
                <a:solidFill>
                  <a:srgbClr val="0000CC"/>
                </a:solidFill>
              </a:rPr>
              <a:t>Vergüenza</a:t>
            </a:r>
            <a:r>
              <a:rPr lang="en-US" altLang="en-US" sz="1200" b="1" dirty="0" smtClean="0"/>
              <a:t> </a:t>
            </a:r>
            <a:endParaRPr lang="en-US" altLang="en-US" sz="1200" b="1" dirty="0"/>
          </a:p>
        </p:txBody>
      </p:sp>
      <p:sp>
        <p:nvSpPr>
          <p:cNvPr id="74777" name="Rectangle 25">
            <a:extLst>
              <a:ext uri="{FF2B5EF4-FFF2-40B4-BE49-F238E27FC236}">
                <a16:creationId xmlns="" xmlns:a16="http://schemas.microsoft.com/office/drawing/2014/main" id="{87937C95-0385-8E14-B94F-170BF8C2D8FE}"/>
              </a:ext>
            </a:extLst>
          </p:cNvPr>
          <p:cNvSpPr>
            <a:spLocks noChangeArrowheads="1"/>
          </p:cNvSpPr>
          <p:nvPr/>
        </p:nvSpPr>
        <p:spPr bwMode="auto">
          <a:xfrm>
            <a:off x="9991154" y="4462424"/>
            <a:ext cx="2008835" cy="1749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Awe / </a:t>
            </a:r>
            <a:r>
              <a:rPr lang="en-US" altLang="en-US" sz="1200" b="1" dirty="0" err="1" smtClean="0">
                <a:solidFill>
                  <a:srgbClr val="0000CC"/>
                </a:solidFill>
              </a:rPr>
              <a:t>Maravilla</a:t>
            </a:r>
            <a:endParaRPr lang="en-US" altLang="en-US" sz="1200" b="1" dirty="0">
              <a:solidFill>
                <a:srgbClr val="0000CC"/>
              </a:solidFill>
            </a:endParaRPr>
          </a:p>
          <a:p>
            <a:pPr eaLnBrk="1" hangingPunct="1">
              <a:lnSpc>
                <a:spcPct val="80000"/>
              </a:lnSpc>
            </a:pPr>
            <a:r>
              <a:rPr lang="en-US" altLang="en-US" sz="1200" b="1" dirty="0" smtClean="0"/>
              <a:t>Reverence / </a:t>
            </a:r>
            <a:r>
              <a:rPr lang="en-US" altLang="en-US" sz="1200" b="1" dirty="0" err="1" smtClean="0">
                <a:solidFill>
                  <a:srgbClr val="0000CC"/>
                </a:solidFill>
              </a:rPr>
              <a:t>Reverencia</a:t>
            </a:r>
            <a:endParaRPr lang="en-US" altLang="en-US" sz="1200" b="1" dirty="0">
              <a:solidFill>
                <a:srgbClr val="0000CC"/>
              </a:solidFill>
            </a:endParaRPr>
          </a:p>
          <a:p>
            <a:pPr eaLnBrk="1" hangingPunct="1">
              <a:lnSpc>
                <a:spcPct val="80000"/>
              </a:lnSpc>
            </a:pPr>
            <a:r>
              <a:rPr lang="en-US" altLang="en-US" sz="1200" b="1" dirty="0" smtClean="0"/>
              <a:t>Joy / </a:t>
            </a:r>
            <a:r>
              <a:rPr lang="en-US" altLang="en-US" sz="1200" b="1" dirty="0" err="1" smtClean="0">
                <a:solidFill>
                  <a:srgbClr val="0000CC"/>
                </a:solidFill>
              </a:rPr>
              <a:t>Gozo</a:t>
            </a:r>
            <a:endParaRPr lang="en-US" altLang="en-US" sz="1200" b="1" dirty="0">
              <a:solidFill>
                <a:srgbClr val="0000CC"/>
              </a:solidFill>
            </a:endParaRPr>
          </a:p>
          <a:p>
            <a:pPr eaLnBrk="1" hangingPunct="1">
              <a:lnSpc>
                <a:spcPct val="80000"/>
              </a:lnSpc>
            </a:pPr>
            <a:r>
              <a:rPr lang="en-US" altLang="en-US" sz="1200" b="1" dirty="0"/>
              <a:t>Love (</a:t>
            </a:r>
            <a:r>
              <a:rPr lang="en-US" altLang="en-US" sz="1200" b="1" dirty="0" err="1"/>
              <a:t>phileo</a:t>
            </a:r>
            <a:r>
              <a:rPr lang="en-US" altLang="en-US" sz="1200" b="1" dirty="0" smtClean="0"/>
              <a:t>) / </a:t>
            </a:r>
            <a:r>
              <a:rPr lang="en-US" altLang="en-US" sz="1200" b="1" dirty="0" smtClean="0">
                <a:solidFill>
                  <a:srgbClr val="0000CC"/>
                </a:solidFill>
              </a:rPr>
              <a:t>Amor (</a:t>
            </a:r>
            <a:r>
              <a:rPr lang="en-US" altLang="en-US" sz="1200" b="1" dirty="0" err="1" smtClean="0">
                <a:solidFill>
                  <a:srgbClr val="0000CC"/>
                </a:solidFill>
              </a:rPr>
              <a:t>fileo</a:t>
            </a:r>
            <a:r>
              <a:rPr lang="en-US" altLang="en-US" sz="1200" b="1" dirty="0" smtClean="0">
                <a:solidFill>
                  <a:srgbClr val="0000CC"/>
                </a:solidFill>
              </a:rPr>
              <a:t>)</a:t>
            </a:r>
            <a:endParaRPr lang="en-US" altLang="en-US" sz="1200" b="1" dirty="0">
              <a:solidFill>
                <a:srgbClr val="0000CC"/>
              </a:solidFill>
            </a:endParaRPr>
          </a:p>
          <a:p>
            <a:pPr eaLnBrk="1" hangingPunct="1">
              <a:lnSpc>
                <a:spcPct val="80000"/>
              </a:lnSpc>
            </a:pPr>
            <a:r>
              <a:rPr lang="en-US" altLang="en-US" sz="1200" b="1" dirty="0"/>
              <a:t>Love (</a:t>
            </a:r>
            <a:r>
              <a:rPr lang="en-US" altLang="en-US" sz="1200" b="1" dirty="0" err="1"/>
              <a:t>eros</a:t>
            </a:r>
            <a:r>
              <a:rPr lang="en-US" altLang="en-US" sz="1200" b="1" dirty="0" smtClean="0"/>
              <a:t>) / </a:t>
            </a:r>
            <a:r>
              <a:rPr lang="en-US" altLang="en-US" sz="1200" b="1" dirty="0" smtClean="0">
                <a:solidFill>
                  <a:srgbClr val="0000CC"/>
                </a:solidFill>
              </a:rPr>
              <a:t>Amor (</a:t>
            </a:r>
            <a:r>
              <a:rPr lang="en-US" altLang="en-US" sz="1200" b="1" dirty="0" err="1" smtClean="0">
                <a:solidFill>
                  <a:srgbClr val="0000CC"/>
                </a:solidFill>
              </a:rPr>
              <a:t>eros</a:t>
            </a:r>
            <a:r>
              <a:rPr lang="en-US" altLang="en-US" sz="1200" b="1" dirty="0" smtClean="0">
                <a:solidFill>
                  <a:srgbClr val="0000CC"/>
                </a:solidFill>
              </a:rPr>
              <a:t>)</a:t>
            </a:r>
            <a:endParaRPr lang="en-US" altLang="en-US" sz="1200" b="1" dirty="0">
              <a:solidFill>
                <a:srgbClr val="0000CC"/>
              </a:solidFill>
            </a:endParaRPr>
          </a:p>
          <a:p>
            <a:pPr eaLnBrk="1" hangingPunct="1">
              <a:lnSpc>
                <a:spcPct val="80000"/>
              </a:lnSpc>
            </a:pPr>
            <a:r>
              <a:rPr lang="en-US" altLang="en-US" sz="1200" b="1" dirty="0" smtClean="0"/>
              <a:t>Satisfaction / </a:t>
            </a:r>
            <a:r>
              <a:rPr lang="en-US" altLang="en-US" sz="1200" b="1" dirty="0" err="1" smtClean="0">
                <a:solidFill>
                  <a:srgbClr val="0000CC"/>
                </a:solidFill>
              </a:rPr>
              <a:t>Satisfacción</a:t>
            </a:r>
            <a:endParaRPr lang="en-US" altLang="en-US" sz="1200" b="1" dirty="0">
              <a:solidFill>
                <a:srgbClr val="0000CC"/>
              </a:solidFill>
            </a:endParaRPr>
          </a:p>
        </p:txBody>
      </p:sp>
      <p:sp>
        <p:nvSpPr>
          <p:cNvPr id="74780" name="Text Box 28">
            <a:extLst>
              <a:ext uri="{FF2B5EF4-FFF2-40B4-BE49-F238E27FC236}">
                <a16:creationId xmlns="" xmlns:a16="http://schemas.microsoft.com/office/drawing/2014/main" id="{CE341463-2801-7B73-1E05-4F2DDB7B57B1}"/>
              </a:ext>
            </a:extLst>
          </p:cNvPr>
          <p:cNvSpPr txBox="1">
            <a:spLocks noChangeArrowheads="1"/>
          </p:cNvSpPr>
          <p:nvPr/>
        </p:nvSpPr>
        <p:spPr bwMode="auto">
          <a:xfrm>
            <a:off x="9538494" y="2012912"/>
            <a:ext cx="1706019"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buFontTx/>
              <a:buNone/>
            </a:pPr>
            <a:r>
              <a:rPr lang="en-US" altLang="en-US" sz="2800" b="1" dirty="0" smtClean="0"/>
              <a:t>Action / </a:t>
            </a:r>
            <a:r>
              <a:rPr lang="en-US" altLang="en-US" sz="2800" b="1" dirty="0" err="1" smtClean="0">
                <a:solidFill>
                  <a:srgbClr val="0000CC"/>
                </a:solidFill>
              </a:rPr>
              <a:t>Acción</a:t>
            </a:r>
            <a:endParaRPr lang="en-US" altLang="en-US" sz="2800" b="1" dirty="0">
              <a:solidFill>
                <a:srgbClr val="0000CC"/>
              </a:solidFill>
            </a:endParaRPr>
          </a:p>
        </p:txBody>
      </p:sp>
      <p:sp>
        <p:nvSpPr>
          <p:cNvPr id="74781" name="Line 29">
            <a:extLst>
              <a:ext uri="{FF2B5EF4-FFF2-40B4-BE49-F238E27FC236}">
                <a16:creationId xmlns="" xmlns:a16="http://schemas.microsoft.com/office/drawing/2014/main" id="{1F95A0A2-12BF-D667-CB9D-C911BAB64F87}"/>
              </a:ext>
            </a:extLst>
          </p:cNvPr>
          <p:cNvSpPr>
            <a:spLocks noChangeShapeType="1"/>
          </p:cNvSpPr>
          <p:nvPr/>
        </p:nvSpPr>
        <p:spPr bwMode="auto">
          <a:xfrm>
            <a:off x="8445500" y="2439385"/>
            <a:ext cx="914400" cy="0"/>
          </a:xfrm>
          <a:prstGeom prst="line">
            <a:avLst/>
          </a:prstGeom>
          <a:noFill/>
          <a:ln w="762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4" name="Rectangle 30">
            <a:extLst>
              <a:ext uri="{FF2B5EF4-FFF2-40B4-BE49-F238E27FC236}">
                <a16:creationId xmlns="" xmlns:a16="http://schemas.microsoft.com/office/drawing/2014/main" id="{CA8394AF-497C-6ECB-F132-4AFCC574959D}"/>
              </a:ext>
            </a:extLst>
          </p:cNvPr>
          <p:cNvSpPr>
            <a:spLocks noChangeArrowheads="1"/>
          </p:cNvSpPr>
          <p:nvPr/>
        </p:nvSpPr>
        <p:spPr bwMode="auto">
          <a:xfrm>
            <a:off x="0" y="712856"/>
            <a:ext cx="12192000" cy="592448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25" name="Picture 24"/>
          <p:cNvPicPr>
            <a:picLocks noChangeAspect="1"/>
          </p:cNvPicPr>
          <p:nvPr/>
        </p:nvPicPr>
        <p:blipFill>
          <a:blip r:embed="rId6"/>
          <a:stretch>
            <a:fillRect/>
          </a:stretch>
        </p:blipFill>
        <p:spPr>
          <a:xfrm>
            <a:off x="2132436" y="5225963"/>
            <a:ext cx="2507406" cy="1410416"/>
          </a:xfrm>
          <a:prstGeom prst="rect">
            <a:avLst/>
          </a:prstGeom>
        </p:spPr>
      </p:pic>
      <p:sp>
        <p:nvSpPr>
          <p:cNvPr id="87048" name="Text Box 9">
            <a:extLst>
              <a:ext uri="{FF2B5EF4-FFF2-40B4-BE49-F238E27FC236}">
                <a16:creationId xmlns="" xmlns:a16="http://schemas.microsoft.com/office/drawing/2014/main" id="{A7C3B83C-2933-1F40-67C0-90B57027414F}"/>
              </a:ext>
            </a:extLst>
          </p:cNvPr>
          <p:cNvSpPr txBox="1">
            <a:spLocks noChangeArrowheads="1"/>
          </p:cNvSpPr>
          <p:nvPr/>
        </p:nvSpPr>
        <p:spPr bwMode="auto">
          <a:xfrm>
            <a:off x="8496645" y="17727"/>
            <a:ext cx="2747868" cy="707886"/>
          </a:xfrm>
          <a:prstGeom prst="rect">
            <a:avLst/>
          </a:prstGeom>
          <a:noFill/>
          <a:ln>
            <a:noFill/>
          </a:ln>
          <a:effectLst>
            <a:outerShdw blurRad="88900" dist="50800" dir="2700000" algn="ctr" rotWithShape="0">
              <a:schemeClr val="tx1">
                <a:alpha val="82000"/>
              </a:schemeClr>
            </a:outerShdw>
          </a:effec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4000" b="1" dirty="0" smtClean="0"/>
              <a:t>God / </a:t>
            </a:r>
            <a:r>
              <a:rPr lang="en-US" altLang="en-US" sz="4000" b="1" dirty="0" smtClean="0">
                <a:solidFill>
                  <a:srgbClr val="0000CC"/>
                </a:solidFill>
              </a:rPr>
              <a:t>Dios</a:t>
            </a:r>
            <a:endParaRPr lang="en-US" altLang="en-US" sz="4000" b="1" dirty="0">
              <a:solidFill>
                <a:srgbClr val="0000CC"/>
              </a:solidFill>
            </a:endParaRPr>
          </a:p>
        </p:txBody>
      </p:sp>
      <p:sp>
        <p:nvSpPr>
          <p:cNvPr id="74759" name="Line 7">
            <a:extLst>
              <a:ext uri="{FF2B5EF4-FFF2-40B4-BE49-F238E27FC236}">
                <a16:creationId xmlns="" xmlns:a16="http://schemas.microsoft.com/office/drawing/2014/main" id="{F7756863-0385-C6BA-A358-0F8B7AA84524}"/>
              </a:ext>
            </a:extLst>
          </p:cNvPr>
          <p:cNvSpPr>
            <a:spLocks noChangeShapeType="1"/>
          </p:cNvSpPr>
          <p:nvPr/>
        </p:nvSpPr>
        <p:spPr bwMode="auto">
          <a:xfrm flipH="1">
            <a:off x="7835899" y="685381"/>
            <a:ext cx="1217613" cy="722252"/>
          </a:xfrm>
          <a:prstGeom prst="line">
            <a:avLst/>
          </a:prstGeom>
          <a:noFill/>
          <a:ln w="5715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0291" name="Picture 3">
            <a:extLst>
              <a:ext uri="{FF2B5EF4-FFF2-40B4-BE49-F238E27FC236}">
                <a16:creationId xmlns="" xmlns:a16="http://schemas.microsoft.com/office/drawing/2014/main" id="{F063CAAE-17E4-C534-92B9-7D0503966B8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574" y="3198812"/>
            <a:ext cx="763587" cy="1508125"/>
          </a:xfrm>
          <a:prstGeom prst="rect">
            <a:avLst/>
          </a:prstGeom>
          <a:solidFill>
            <a:schemeClr val="bg1"/>
          </a:solidFill>
          <a:ln w="9525">
            <a:solidFill>
              <a:schemeClr val="tx1"/>
            </a:solidFill>
            <a:miter lim="800000"/>
            <a:headEnd/>
            <a:tailEnd/>
          </a:ln>
        </p:spPr>
      </p:pic>
      <p:sp>
        <p:nvSpPr>
          <p:cNvPr id="74771" name="AutoShape 19">
            <a:extLst>
              <a:ext uri="{FF2B5EF4-FFF2-40B4-BE49-F238E27FC236}">
                <a16:creationId xmlns="" xmlns:a16="http://schemas.microsoft.com/office/drawing/2014/main" id="{24966339-6EA8-392E-404A-AE1F5CE8163E}"/>
              </a:ext>
            </a:extLst>
          </p:cNvPr>
          <p:cNvSpPr>
            <a:spLocks noChangeArrowheads="1"/>
          </p:cNvSpPr>
          <p:nvPr/>
        </p:nvSpPr>
        <p:spPr bwMode="auto">
          <a:xfrm>
            <a:off x="850161" y="2797666"/>
            <a:ext cx="5614139" cy="1307607"/>
          </a:xfrm>
          <a:prstGeom prst="rightArrow">
            <a:avLst>
              <a:gd name="adj1" fmla="val 50000"/>
              <a:gd name="adj2" fmla="val 147502"/>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b="1" dirty="0">
                <a:solidFill>
                  <a:schemeClr val="bg1"/>
                </a:solidFill>
              </a:rPr>
              <a:t>    Events that stir </a:t>
            </a:r>
            <a:r>
              <a:rPr lang="en-US" altLang="en-US" sz="2200" b="1" dirty="0" smtClean="0">
                <a:solidFill>
                  <a:schemeClr val="bg1"/>
                </a:solidFill>
              </a:rPr>
              <a:t>emotions</a:t>
            </a:r>
            <a:r>
              <a:rPr lang="en-US" altLang="en-US" sz="2200" b="1" dirty="0">
                <a:solidFill>
                  <a:schemeClr val="bg1"/>
                </a:solidFill>
              </a:rPr>
              <a:t> </a:t>
            </a:r>
            <a:r>
              <a:rPr lang="en-US" altLang="en-US" sz="2200" b="1" dirty="0" smtClean="0">
                <a:solidFill>
                  <a:schemeClr val="bg1"/>
                </a:solidFill>
              </a:rPr>
              <a:t>/</a:t>
            </a:r>
          </a:p>
          <a:p>
            <a:pPr algn="ctr" eaLnBrk="1" hangingPunct="1">
              <a:spcBef>
                <a:spcPct val="0"/>
              </a:spcBef>
              <a:buFontTx/>
              <a:buNone/>
            </a:pPr>
            <a:r>
              <a:rPr lang="es-ES" altLang="en-US" sz="2200" b="1" dirty="0" smtClean="0">
                <a:solidFill>
                  <a:srgbClr val="66FFFF"/>
                </a:solidFill>
              </a:rPr>
              <a:t>Eventos que provocan emociones</a:t>
            </a:r>
            <a:endParaRPr lang="en-US" altLang="en-US" sz="2200" b="1" dirty="0" smtClean="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7476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74770"/>
                                        </p:tgtEl>
                                        <p:attrNameLst>
                                          <p:attrName>style.visibility</p:attrName>
                                        </p:attrNameLst>
                                      </p:cBhvr>
                                      <p:to>
                                        <p:strVal val="visible"/>
                                      </p:to>
                                    </p:set>
                                    <p:animEffect transition="in" filter="wipe(left)">
                                      <p:cBhvr>
                                        <p:cTn id="16" dur="500"/>
                                        <p:tgtEl>
                                          <p:spTgt spid="74770"/>
                                        </p:tgtEl>
                                      </p:cBhvr>
                                    </p:animEffect>
                                  </p:childTnLst>
                                </p:cTn>
                              </p:par>
                              <p:par>
                                <p:cTn id="17" presetID="22" presetClass="entr" presetSubtype="8" fill="hold" nodeType="withEffect">
                                  <p:stCondLst>
                                    <p:cond delay="0"/>
                                  </p:stCondLst>
                                  <p:childTnLst>
                                    <p:set>
                                      <p:cBhvr>
                                        <p:cTn id="18" dur="1" fill="hold">
                                          <p:stCondLst>
                                            <p:cond delay="0"/>
                                          </p:stCondLst>
                                        </p:cTn>
                                        <p:tgtEl>
                                          <p:spTgt spid="74773"/>
                                        </p:tgtEl>
                                        <p:attrNameLst>
                                          <p:attrName>style.visibility</p:attrName>
                                        </p:attrNameLst>
                                      </p:cBhvr>
                                      <p:to>
                                        <p:strVal val="visible"/>
                                      </p:to>
                                    </p:set>
                                    <p:animEffect transition="in" filter="wipe(left)">
                                      <p:cBhvr>
                                        <p:cTn id="19" dur="500"/>
                                        <p:tgtEl>
                                          <p:spTgt spid="74773"/>
                                        </p:tgtEl>
                                      </p:cBhvr>
                                    </p:animEffect>
                                  </p:childTnLst>
                                </p:cTn>
                              </p:par>
                              <p:par>
                                <p:cTn id="20" presetID="1"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4771"/>
                                        </p:tgtEl>
                                        <p:attrNameLst>
                                          <p:attrName>style.visibility</p:attrName>
                                        </p:attrNameLst>
                                      </p:cBhvr>
                                      <p:to>
                                        <p:strVal val="visible"/>
                                      </p:to>
                                    </p:set>
                                    <p:animEffect transition="in" filter="wipe(left)">
                                      <p:cBhvr>
                                        <p:cTn id="26" dur="500"/>
                                        <p:tgtEl>
                                          <p:spTgt spid="74771"/>
                                        </p:tgtEl>
                                      </p:cBhvr>
                                    </p:animEffect>
                                  </p:childTnLst>
                                </p:cTn>
                              </p:par>
                            </p:childTnLst>
                          </p:cTn>
                        </p:par>
                        <p:par>
                          <p:cTn id="27" fill="hold" nodeType="afterGroup">
                            <p:stCondLst>
                              <p:cond delay="500"/>
                            </p:stCondLst>
                            <p:childTnLst>
                              <p:par>
                                <p:cTn id="28" presetID="1" presetClass="entr" presetSubtype="0" fill="hold" nodeType="afterEffect">
                                  <p:stCondLst>
                                    <p:cond delay="0"/>
                                  </p:stCondLst>
                                  <p:childTnLst>
                                    <p:set>
                                      <p:cBhvr>
                                        <p:cTn id="29" dur="1" fill="hold">
                                          <p:stCondLst>
                                            <p:cond delay="0"/>
                                          </p:stCondLst>
                                        </p:cTn>
                                        <p:tgtEl>
                                          <p:spTgt spid="140291"/>
                                        </p:tgtEl>
                                        <p:attrNameLst>
                                          <p:attrName>style.visibility</p:attrName>
                                        </p:attrNameLst>
                                      </p:cBhvr>
                                      <p:to>
                                        <p:strVal val="visible"/>
                                      </p:to>
                                    </p:set>
                                  </p:childTnLst>
                                </p:cTn>
                              </p:par>
                            </p:childTnLst>
                          </p:cTn>
                        </p:par>
                        <p:par>
                          <p:cTn id="30" fill="hold" nodeType="afterGroup">
                            <p:stCondLst>
                              <p:cond delay="500"/>
                            </p:stCondLst>
                            <p:childTnLst>
                              <p:par>
                                <p:cTn id="31" presetID="23" presetClass="entr" presetSubtype="16" fill="hold" nodeType="afterEffect">
                                  <p:stCondLst>
                                    <p:cond delay="0"/>
                                  </p:stCondLst>
                                  <p:childTnLst>
                                    <p:set>
                                      <p:cBhvr>
                                        <p:cTn id="32" dur="1" fill="hold">
                                          <p:stCondLst>
                                            <p:cond delay="0"/>
                                          </p:stCondLst>
                                        </p:cTn>
                                        <p:tgtEl>
                                          <p:spTgt spid="74774"/>
                                        </p:tgtEl>
                                        <p:attrNameLst>
                                          <p:attrName>style.visibility</p:attrName>
                                        </p:attrNameLst>
                                      </p:cBhvr>
                                      <p:to>
                                        <p:strVal val="visible"/>
                                      </p:to>
                                    </p:set>
                                    <p:anim calcmode="lin" valueType="num">
                                      <p:cBhvr>
                                        <p:cTn id="33" dur="1000" fill="hold"/>
                                        <p:tgtEl>
                                          <p:spTgt spid="74774"/>
                                        </p:tgtEl>
                                        <p:attrNameLst>
                                          <p:attrName>ppt_w</p:attrName>
                                        </p:attrNameLst>
                                      </p:cBhvr>
                                      <p:tavLst>
                                        <p:tav tm="0">
                                          <p:val>
                                            <p:fltVal val="0"/>
                                          </p:val>
                                        </p:tav>
                                        <p:tav tm="100000">
                                          <p:val>
                                            <p:strVal val="#ppt_w"/>
                                          </p:val>
                                        </p:tav>
                                      </p:tavLst>
                                    </p:anim>
                                    <p:anim calcmode="lin" valueType="num">
                                      <p:cBhvr>
                                        <p:cTn id="34" dur="1000" fill="hold"/>
                                        <p:tgtEl>
                                          <p:spTgt spid="74774"/>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500"/>
                            </p:stCondLst>
                            <p:childTnLst>
                              <p:par>
                                <p:cTn id="36" presetID="23" presetClass="entr" presetSubtype="16" fill="hold" nodeType="afterEffect">
                                  <p:stCondLst>
                                    <p:cond delay="0"/>
                                  </p:stCondLst>
                                  <p:childTnLst>
                                    <p:set>
                                      <p:cBhvr>
                                        <p:cTn id="37" dur="1" fill="hold">
                                          <p:stCondLst>
                                            <p:cond delay="0"/>
                                          </p:stCondLst>
                                        </p:cTn>
                                        <p:tgtEl>
                                          <p:spTgt spid="74776"/>
                                        </p:tgtEl>
                                        <p:attrNameLst>
                                          <p:attrName>style.visibility</p:attrName>
                                        </p:attrNameLst>
                                      </p:cBhvr>
                                      <p:to>
                                        <p:strVal val="visible"/>
                                      </p:to>
                                    </p:set>
                                    <p:anim calcmode="lin" valueType="num">
                                      <p:cBhvr>
                                        <p:cTn id="38" dur="1000" fill="hold"/>
                                        <p:tgtEl>
                                          <p:spTgt spid="74776"/>
                                        </p:tgtEl>
                                        <p:attrNameLst>
                                          <p:attrName>ppt_w</p:attrName>
                                        </p:attrNameLst>
                                      </p:cBhvr>
                                      <p:tavLst>
                                        <p:tav tm="0">
                                          <p:val>
                                            <p:fltVal val="0"/>
                                          </p:val>
                                        </p:tav>
                                        <p:tav tm="100000">
                                          <p:val>
                                            <p:strVal val="#ppt_w"/>
                                          </p:val>
                                        </p:tav>
                                      </p:tavLst>
                                    </p:anim>
                                    <p:anim calcmode="lin" valueType="num">
                                      <p:cBhvr>
                                        <p:cTn id="39" dur="1000" fill="hold"/>
                                        <p:tgtEl>
                                          <p:spTgt spid="74776"/>
                                        </p:tgtEl>
                                        <p:attrNameLst>
                                          <p:attrName>ppt_h</p:attrName>
                                        </p:attrNameLst>
                                      </p:cBhvr>
                                      <p:tavLst>
                                        <p:tav tm="0">
                                          <p:val>
                                            <p:fltVal val="0"/>
                                          </p:val>
                                        </p:tav>
                                        <p:tav tm="100000">
                                          <p:val>
                                            <p:strVal val="#ppt_h"/>
                                          </p:val>
                                        </p:tav>
                                      </p:tavLst>
                                    </p:anim>
                                  </p:childTnLst>
                                </p:cTn>
                              </p:par>
                            </p:childTnLst>
                          </p:cTn>
                        </p:par>
                        <p:par>
                          <p:cTn id="40" fill="hold" nodeType="afterGroup">
                            <p:stCondLst>
                              <p:cond delay="2500"/>
                            </p:stCondLst>
                            <p:childTnLst>
                              <p:par>
                                <p:cTn id="41" presetID="23" presetClass="entr" presetSubtype="16" fill="hold" nodeType="afterEffect">
                                  <p:stCondLst>
                                    <p:cond delay="0"/>
                                  </p:stCondLst>
                                  <p:childTnLst>
                                    <p:set>
                                      <p:cBhvr>
                                        <p:cTn id="42" dur="1" fill="hold">
                                          <p:stCondLst>
                                            <p:cond delay="0"/>
                                          </p:stCondLst>
                                        </p:cTn>
                                        <p:tgtEl>
                                          <p:spTgt spid="74777"/>
                                        </p:tgtEl>
                                        <p:attrNameLst>
                                          <p:attrName>style.visibility</p:attrName>
                                        </p:attrNameLst>
                                      </p:cBhvr>
                                      <p:to>
                                        <p:strVal val="visible"/>
                                      </p:to>
                                    </p:set>
                                    <p:anim calcmode="lin" valueType="num">
                                      <p:cBhvr>
                                        <p:cTn id="43" dur="1000" fill="hold"/>
                                        <p:tgtEl>
                                          <p:spTgt spid="74777"/>
                                        </p:tgtEl>
                                        <p:attrNameLst>
                                          <p:attrName>ppt_w</p:attrName>
                                        </p:attrNameLst>
                                      </p:cBhvr>
                                      <p:tavLst>
                                        <p:tav tm="0">
                                          <p:val>
                                            <p:fltVal val="0"/>
                                          </p:val>
                                        </p:tav>
                                        <p:tav tm="100000">
                                          <p:val>
                                            <p:strVal val="#ppt_w"/>
                                          </p:val>
                                        </p:tav>
                                      </p:tavLst>
                                    </p:anim>
                                    <p:anim calcmode="lin" valueType="num">
                                      <p:cBhvr>
                                        <p:cTn id="44" dur="1000" fill="hold"/>
                                        <p:tgtEl>
                                          <p:spTgt spid="74777"/>
                                        </p:tgtEl>
                                        <p:attrNameLst>
                                          <p:attrName>ppt_h</p:attrName>
                                        </p:attrNameLst>
                                      </p:cBhvr>
                                      <p:tavLst>
                                        <p:tav tm="0">
                                          <p:val>
                                            <p:fltVal val="0"/>
                                          </p:val>
                                        </p:tav>
                                        <p:tav tm="100000">
                                          <p:val>
                                            <p:strVal val="#ppt_h"/>
                                          </p:val>
                                        </p:tav>
                                      </p:tavLst>
                                    </p:anim>
                                  </p:childTnLst>
                                </p:cTn>
                              </p:par>
                            </p:childTnLst>
                          </p:cTn>
                        </p:par>
                        <p:par>
                          <p:cTn id="45" fill="hold" nodeType="afterGroup">
                            <p:stCondLst>
                              <p:cond delay="3500"/>
                            </p:stCondLst>
                            <p:childTnLst>
                              <p:par>
                                <p:cTn id="46" presetID="23" presetClass="entr" presetSubtype="16" fill="hold" nodeType="afterEffect">
                                  <p:stCondLst>
                                    <p:cond delay="0"/>
                                  </p:stCondLst>
                                  <p:childTnLst>
                                    <p:set>
                                      <p:cBhvr>
                                        <p:cTn id="47" dur="1" fill="hold">
                                          <p:stCondLst>
                                            <p:cond delay="0"/>
                                          </p:stCondLst>
                                        </p:cTn>
                                        <p:tgtEl>
                                          <p:spTgt spid="74775"/>
                                        </p:tgtEl>
                                        <p:attrNameLst>
                                          <p:attrName>style.visibility</p:attrName>
                                        </p:attrNameLst>
                                      </p:cBhvr>
                                      <p:to>
                                        <p:strVal val="visible"/>
                                      </p:to>
                                    </p:set>
                                    <p:anim calcmode="lin" valueType="num">
                                      <p:cBhvr>
                                        <p:cTn id="48" dur="1000" fill="hold"/>
                                        <p:tgtEl>
                                          <p:spTgt spid="74775"/>
                                        </p:tgtEl>
                                        <p:attrNameLst>
                                          <p:attrName>ppt_w</p:attrName>
                                        </p:attrNameLst>
                                      </p:cBhvr>
                                      <p:tavLst>
                                        <p:tav tm="0">
                                          <p:val>
                                            <p:fltVal val="0"/>
                                          </p:val>
                                        </p:tav>
                                        <p:tav tm="100000">
                                          <p:val>
                                            <p:strVal val="#ppt_w"/>
                                          </p:val>
                                        </p:tav>
                                      </p:tavLst>
                                    </p:anim>
                                    <p:anim calcmode="lin" valueType="num">
                                      <p:cBhvr>
                                        <p:cTn id="49" dur="1000" fill="hold"/>
                                        <p:tgtEl>
                                          <p:spTgt spid="74775"/>
                                        </p:tgtEl>
                                        <p:attrNameLst>
                                          <p:attrName>ppt_h</p:attrName>
                                        </p:attrNameLst>
                                      </p:cBhvr>
                                      <p:tavLst>
                                        <p:tav tm="0">
                                          <p:val>
                                            <p:fltVal val="0"/>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74763"/>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74764"/>
                                        </p:tgtEl>
                                        <p:attrNameLst>
                                          <p:attrName>style.visibility</p:attrName>
                                        </p:attrNameLst>
                                      </p:cBhvr>
                                      <p:to>
                                        <p:strVal val="visible"/>
                                      </p:to>
                                    </p:set>
                                  </p:childTnLst>
                                </p:cTn>
                              </p:par>
                            </p:childTnLst>
                          </p:cTn>
                        </p:par>
                        <p:par>
                          <p:cTn id="56" fill="hold" nodeType="afterGroup">
                            <p:stCondLst>
                              <p:cond delay="0"/>
                            </p:stCondLst>
                            <p:childTnLst>
                              <p:par>
                                <p:cTn id="57" presetID="22" presetClass="entr" presetSubtype="4" fill="hold" nodeType="afterEffect">
                                  <p:stCondLst>
                                    <p:cond delay="1000"/>
                                  </p:stCondLst>
                                  <p:childTnLst>
                                    <p:set>
                                      <p:cBhvr>
                                        <p:cTn id="58" dur="1" fill="hold">
                                          <p:stCondLst>
                                            <p:cond delay="0"/>
                                          </p:stCondLst>
                                        </p:cTn>
                                        <p:tgtEl>
                                          <p:spTgt spid="74759"/>
                                        </p:tgtEl>
                                        <p:attrNameLst>
                                          <p:attrName>style.visibility</p:attrName>
                                        </p:attrNameLst>
                                      </p:cBhvr>
                                      <p:to>
                                        <p:strVal val="visible"/>
                                      </p:to>
                                    </p:set>
                                    <p:animEffect transition="in" filter="wipe(down)">
                                      <p:cBhvr>
                                        <p:cTn id="59" dur="500"/>
                                        <p:tgtEl>
                                          <p:spTgt spid="7475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3" presetClass="entr" presetSubtype="16" fill="hold" nodeType="clickEffect">
                                  <p:stCondLst>
                                    <p:cond delay="0"/>
                                  </p:stCondLst>
                                  <p:childTnLst>
                                    <p:set>
                                      <p:cBhvr>
                                        <p:cTn id="63" dur="1" fill="hold">
                                          <p:stCondLst>
                                            <p:cond delay="0"/>
                                          </p:stCondLst>
                                        </p:cTn>
                                        <p:tgtEl>
                                          <p:spTgt spid="74769"/>
                                        </p:tgtEl>
                                        <p:attrNameLst>
                                          <p:attrName>style.visibility</p:attrName>
                                        </p:attrNameLst>
                                      </p:cBhvr>
                                      <p:to>
                                        <p:strVal val="visible"/>
                                      </p:to>
                                    </p:set>
                                    <p:anim calcmode="lin" valueType="num">
                                      <p:cBhvr>
                                        <p:cTn id="64" dur="500" fill="hold"/>
                                        <p:tgtEl>
                                          <p:spTgt spid="74769"/>
                                        </p:tgtEl>
                                        <p:attrNameLst>
                                          <p:attrName>ppt_w</p:attrName>
                                        </p:attrNameLst>
                                      </p:cBhvr>
                                      <p:tavLst>
                                        <p:tav tm="0">
                                          <p:val>
                                            <p:fltVal val="0"/>
                                          </p:val>
                                        </p:tav>
                                        <p:tav tm="100000">
                                          <p:val>
                                            <p:strVal val="#ppt_w"/>
                                          </p:val>
                                        </p:tav>
                                      </p:tavLst>
                                    </p:anim>
                                    <p:anim calcmode="lin" valueType="num">
                                      <p:cBhvr>
                                        <p:cTn id="65" dur="500" fill="hold"/>
                                        <p:tgtEl>
                                          <p:spTgt spid="74769"/>
                                        </p:tgtEl>
                                        <p:attrNameLst>
                                          <p:attrName>ppt_h</p:attrName>
                                        </p:attrNameLst>
                                      </p:cBhvr>
                                      <p:tavLst>
                                        <p:tav tm="0">
                                          <p:val>
                                            <p:fltVal val="0"/>
                                          </p:val>
                                        </p:tav>
                                        <p:tav tm="100000">
                                          <p:val>
                                            <p:strVal val="#ppt_h"/>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nodeType="clickEffect">
                                  <p:stCondLst>
                                    <p:cond delay="0"/>
                                  </p:stCondLst>
                                  <p:childTnLst>
                                    <p:set>
                                      <p:cBhvr>
                                        <p:cTn id="69" dur="1" fill="hold">
                                          <p:stCondLst>
                                            <p:cond delay="0"/>
                                          </p:stCondLst>
                                        </p:cTn>
                                        <p:tgtEl>
                                          <p:spTgt spid="74781"/>
                                        </p:tgtEl>
                                        <p:attrNameLst>
                                          <p:attrName>style.visibility</p:attrName>
                                        </p:attrNameLst>
                                      </p:cBhvr>
                                      <p:to>
                                        <p:strVal val="visible"/>
                                      </p:to>
                                    </p:set>
                                    <p:animEffect transition="in" filter="wipe(left)">
                                      <p:cBhvr>
                                        <p:cTn id="70" dur="500"/>
                                        <p:tgtEl>
                                          <p:spTgt spid="74781"/>
                                        </p:tgtEl>
                                      </p:cBhvr>
                                    </p:animEffect>
                                  </p:childTnLst>
                                </p:cTn>
                              </p:par>
                            </p:childTnLst>
                          </p:cTn>
                        </p:par>
                        <p:par>
                          <p:cTn id="71" fill="hold" nodeType="afterGroup">
                            <p:stCondLst>
                              <p:cond delay="500"/>
                            </p:stCondLst>
                            <p:childTnLst>
                              <p:par>
                                <p:cTn id="72" presetID="22" presetClass="entr" presetSubtype="8" fill="hold" nodeType="afterEffect">
                                  <p:stCondLst>
                                    <p:cond delay="0"/>
                                  </p:stCondLst>
                                  <p:childTnLst>
                                    <p:set>
                                      <p:cBhvr>
                                        <p:cTn id="73" dur="1" fill="hold">
                                          <p:stCondLst>
                                            <p:cond delay="0"/>
                                          </p:stCondLst>
                                        </p:cTn>
                                        <p:tgtEl>
                                          <p:spTgt spid="74780"/>
                                        </p:tgtEl>
                                        <p:attrNameLst>
                                          <p:attrName>style.visibility</p:attrName>
                                        </p:attrNameLst>
                                      </p:cBhvr>
                                      <p:to>
                                        <p:strVal val="visible"/>
                                      </p:to>
                                    </p:set>
                                    <p:animEffect transition="in" filter="wipe(left)">
                                      <p:cBhvr>
                                        <p:cTn id="74" dur="500"/>
                                        <p:tgtEl>
                                          <p:spTgt spid="7478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74772"/>
                                        </p:tgtEl>
                                        <p:attrNameLst>
                                          <p:attrName>style.visibility</p:attrName>
                                        </p:attrNameLst>
                                      </p:cBhvr>
                                      <p:to>
                                        <p:strVal val="visible"/>
                                      </p:to>
                                    </p:set>
                                    <p:animEffect transition="in" filter="wipe(left)">
                                      <p:cBhvr>
                                        <p:cTn id="79" dur="500"/>
                                        <p:tgtEl>
                                          <p:spTgt spid="74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4763" grpId="0" animBg="1"/>
      <p:bldP spid="74764" grpId="0"/>
      <p:bldP spid="74765" grpId="0"/>
      <p:bldP spid="74769" grpId="0" animBg="1"/>
      <p:bldP spid="74772" grpId="0" animBg="1"/>
      <p:bldP spid="74770" grpId="0" animBg="1"/>
      <p:bldP spid="74774" grpId="0"/>
      <p:bldP spid="74775" grpId="0"/>
      <p:bldP spid="74776" grpId="0"/>
      <p:bldP spid="74777" grpId="0"/>
      <p:bldP spid="74780" grpId="0"/>
      <p:bldP spid="74771"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7762" name="Slide Number Placeholder 5">
            <a:extLst>
              <a:ext uri="{FF2B5EF4-FFF2-40B4-BE49-F238E27FC236}">
                <a16:creationId xmlns="" xmlns:a16="http://schemas.microsoft.com/office/drawing/2014/main" id="{8E59D4D6-0087-9984-565A-3D71BEF3FF9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C2F1C8-DDF4-41D0-8D55-97A6FCDA7608}" type="slidenum">
              <a:rPr lang="en-US" altLang="en-US" sz="1400" smtClean="0"/>
              <a:pPr>
                <a:spcBef>
                  <a:spcPct val="0"/>
                </a:spcBef>
                <a:buFontTx/>
                <a:buNone/>
              </a:pPr>
              <a:t>13</a:t>
            </a:fld>
            <a:endParaRPr lang="en-US" altLang="en-US" sz="1400" dirty="0"/>
          </a:p>
        </p:txBody>
      </p:sp>
      <p:sp>
        <p:nvSpPr>
          <p:cNvPr id="117763" name="Rectangle 2">
            <a:extLst>
              <a:ext uri="{FF2B5EF4-FFF2-40B4-BE49-F238E27FC236}">
                <a16:creationId xmlns="" xmlns:a16="http://schemas.microsoft.com/office/drawing/2014/main" id="{607F733B-EE51-BEBF-9E3F-1393CF75DEC4}"/>
              </a:ext>
            </a:extLst>
          </p:cNvPr>
          <p:cNvSpPr>
            <a:spLocks noGrp="1" noChangeArrowheads="1"/>
          </p:cNvSpPr>
          <p:nvPr>
            <p:ph type="title"/>
          </p:nvPr>
        </p:nvSpPr>
        <p:spPr>
          <a:xfrm>
            <a:off x="109182" y="109182"/>
            <a:ext cx="6086902" cy="677777"/>
          </a:xfrm>
        </p:spPr>
        <p:txBody>
          <a:bodyPr/>
          <a:lstStyle/>
          <a:p>
            <a:pPr eaLnBrk="1" hangingPunct="1"/>
            <a:r>
              <a:rPr lang="en-US" altLang="en-US" sz="2800" dirty="0"/>
              <a:t>Which Side is the Mind-Will / Inward Man On?</a:t>
            </a:r>
          </a:p>
        </p:txBody>
      </p:sp>
      <p:sp>
        <p:nvSpPr>
          <p:cNvPr id="19460" name="Rectangle 3">
            <a:extLst>
              <a:ext uri="{FF2B5EF4-FFF2-40B4-BE49-F238E27FC236}">
                <a16:creationId xmlns="" xmlns:a16="http://schemas.microsoft.com/office/drawing/2014/main" id="{D2A46FC6-52B3-0108-7F2C-185B37A8F3D2}"/>
              </a:ext>
            </a:extLst>
          </p:cNvPr>
          <p:cNvSpPr>
            <a:spLocks noGrp="1" noChangeArrowheads="1"/>
          </p:cNvSpPr>
          <p:nvPr>
            <p:ph type="body" idx="1"/>
          </p:nvPr>
        </p:nvSpPr>
        <p:spPr>
          <a:xfrm>
            <a:off x="109182" y="882493"/>
            <a:ext cx="5513696" cy="5630862"/>
          </a:xfrm>
        </p:spPr>
        <p:txBody>
          <a:bodyPr>
            <a:noAutofit/>
          </a:bodyPr>
          <a:lstStyle/>
          <a:p>
            <a:pPr marL="0" indent="0">
              <a:buFontTx/>
              <a:buNone/>
              <a:defRPr/>
            </a:pPr>
            <a:r>
              <a:rPr lang="en-US" sz="1900" baseline="30000" dirty="0"/>
              <a:t>14 </a:t>
            </a:r>
            <a:r>
              <a:rPr lang="en-US" sz="1900" dirty="0"/>
              <a:t>For we know that the law is spiritual, but I am carnal, sold under sin. </a:t>
            </a:r>
            <a:r>
              <a:rPr lang="en-US" sz="1900" baseline="30000" dirty="0"/>
              <a:t>15 </a:t>
            </a:r>
            <a:r>
              <a:rPr lang="en-US" sz="1900" dirty="0"/>
              <a:t>For what I am doing, I do not understand. For what I will to do, that I do not practice; but what I hate, that I do. </a:t>
            </a:r>
            <a:r>
              <a:rPr lang="en-US" sz="1900" baseline="30000" dirty="0"/>
              <a:t>16 </a:t>
            </a:r>
            <a:r>
              <a:rPr lang="en-US" sz="1900" dirty="0"/>
              <a:t>If, then, I do what I will not to do, I agree with the law that it is good. </a:t>
            </a:r>
            <a:r>
              <a:rPr lang="en-US" sz="1900" baseline="30000" dirty="0"/>
              <a:t>17 </a:t>
            </a:r>
            <a:r>
              <a:rPr lang="en-US" sz="1900" dirty="0"/>
              <a:t>But now, it is no longer I who do it, but sin that dwells in me. </a:t>
            </a:r>
            <a:r>
              <a:rPr lang="en-US" sz="1900" baseline="30000" dirty="0"/>
              <a:t>18 </a:t>
            </a:r>
            <a:r>
              <a:rPr lang="en-US" sz="1900" dirty="0"/>
              <a:t>For I know that in me (that is, in my flesh) nothing good dwells; for to will is present with me, but how to perform what is good I do not find. </a:t>
            </a:r>
            <a:r>
              <a:rPr lang="en-US" sz="1900" baseline="30000" dirty="0"/>
              <a:t>19 </a:t>
            </a:r>
            <a:r>
              <a:rPr lang="en-US" sz="1900" dirty="0"/>
              <a:t>For the </a:t>
            </a:r>
            <a:r>
              <a:rPr lang="en-US" sz="1900" dirty="0">
                <a:solidFill>
                  <a:srgbClr val="0000CC"/>
                </a:solidFill>
              </a:rPr>
              <a:t>good that I will to do</a:t>
            </a:r>
            <a:r>
              <a:rPr lang="en-US" sz="1900" dirty="0"/>
              <a:t>, I do not do; but the </a:t>
            </a:r>
            <a:r>
              <a:rPr lang="en-US" sz="1900" dirty="0">
                <a:solidFill>
                  <a:srgbClr val="0000CC"/>
                </a:solidFill>
              </a:rPr>
              <a:t>evil I will </a:t>
            </a:r>
            <a:r>
              <a:rPr lang="en-US" sz="1900" u="sng" dirty="0">
                <a:solidFill>
                  <a:srgbClr val="0000CC"/>
                </a:solidFill>
              </a:rPr>
              <a:t>not</a:t>
            </a:r>
            <a:r>
              <a:rPr lang="en-US" sz="1900" dirty="0">
                <a:solidFill>
                  <a:srgbClr val="0000CC"/>
                </a:solidFill>
              </a:rPr>
              <a:t> to do</a:t>
            </a:r>
            <a:r>
              <a:rPr lang="en-US" sz="1900" dirty="0"/>
              <a:t>, that I practice. </a:t>
            </a:r>
            <a:r>
              <a:rPr lang="en-US" sz="1900" baseline="30000" dirty="0"/>
              <a:t>20 </a:t>
            </a:r>
            <a:r>
              <a:rPr lang="en-US" sz="1900" dirty="0"/>
              <a:t>Now if I do what I will not to do, it is no longer I who do it, but sin that dwells in me.</a:t>
            </a:r>
          </a:p>
          <a:p>
            <a:pPr marL="0" indent="0">
              <a:buFontTx/>
              <a:buNone/>
              <a:defRPr/>
            </a:pPr>
            <a:r>
              <a:rPr lang="en-US" sz="1900" baseline="30000" dirty="0"/>
              <a:t>21 </a:t>
            </a:r>
            <a:r>
              <a:rPr lang="en-US" sz="1900" dirty="0"/>
              <a:t>I find then a law, that evil is present with me, the one who </a:t>
            </a:r>
            <a:r>
              <a:rPr lang="en-US" sz="1900" dirty="0">
                <a:solidFill>
                  <a:srgbClr val="0000CC"/>
                </a:solidFill>
              </a:rPr>
              <a:t>wills to do good</a:t>
            </a:r>
            <a:r>
              <a:rPr lang="en-US" sz="1900" dirty="0"/>
              <a:t>. </a:t>
            </a:r>
            <a:r>
              <a:rPr lang="en-US" sz="1900" baseline="30000" dirty="0"/>
              <a:t>22 </a:t>
            </a:r>
            <a:r>
              <a:rPr lang="en-US" sz="1900" dirty="0"/>
              <a:t>For </a:t>
            </a:r>
            <a:r>
              <a:rPr lang="en-US" sz="1900" dirty="0">
                <a:solidFill>
                  <a:srgbClr val="0000CC"/>
                </a:solidFill>
              </a:rPr>
              <a:t>I delight in the law of God according to the inward man</a:t>
            </a:r>
            <a:r>
              <a:rPr lang="en-US" sz="1900" dirty="0"/>
              <a:t>. </a:t>
            </a:r>
            <a:r>
              <a:rPr lang="en-US" sz="1900" baseline="30000" dirty="0"/>
              <a:t>23 </a:t>
            </a:r>
            <a:r>
              <a:rPr lang="en-US" sz="1900" dirty="0"/>
              <a:t>But I see another law in my members, warring against the </a:t>
            </a:r>
            <a:r>
              <a:rPr lang="en-US" sz="1900" b="1" dirty="0">
                <a:solidFill>
                  <a:srgbClr val="0000CC"/>
                </a:solidFill>
              </a:rPr>
              <a:t>law of my mind</a:t>
            </a:r>
            <a:r>
              <a:rPr lang="en-US" sz="1900" dirty="0"/>
              <a:t>, and bringing me into captivity to the law of sin which is in my members.  (Rom 7:14-23)</a:t>
            </a:r>
          </a:p>
        </p:txBody>
      </p:sp>
      <p:sp>
        <p:nvSpPr>
          <p:cNvPr id="6" name="Rectangle 2">
            <a:extLst>
              <a:ext uri="{FF2B5EF4-FFF2-40B4-BE49-F238E27FC236}">
                <a16:creationId xmlns="" xmlns:a16="http://schemas.microsoft.com/office/drawing/2014/main" id="{607F733B-EE51-BEBF-9E3F-1393CF75DEC4}"/>
              </a:ext>
            </a:extLst>
          </p:cNvPr>
          <p:cNvSpPr txBox="1">
            <a:spLocks noChangeArrowheads="1"/>
          </p:cNvSpPr>
          <p:nvPr/>
        </p:nvSpPr>
        <p:spPr bwMode="auto">
          <a:xfrm>
            <a:off x="5745706" y="109182"/>
            <a:ext cx="6446294" cy="67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2800" kern="0" dirty="0" smtClean="0"/>
              <a:t>¿De </a:t>
            </a:r>
            <a:r>
              <a:rPr lang="en-US" altLang="en-US" sz="2800" kern="0" dirty="0" err="1" smtClean="0"/>
              <a:t>qué</a:t>
            </a:r>
            <a:r>
              <a:rPr lang="en-US" altLang="en-US" sz="2800" kern="0" dirty="0" smtClean="0"/>
              <a:t> </a:t>
            </a:r>
            <a:r>
              <a:rPr lang="en-US" altLang="en-US" sz="2800" kern="0" dirty="0" err="1" smtClean="0"/>
              <a:t>lado</a:t>
            </a:r>
            <a:r>
              <a:rPr lang="en-US" altLang="en-US" sz="2800" kern="0" dirty="0" smtClean="0"/>
              <a:t> </a:t>
            </a:r>
            <a:r>
              <a:rPr lang="en-US" altLang="en-US" sz="2800" kern="0" dirty="0" err="1" smtClean="0"/>
              <a:t>está</a:t>
            </a:r>
            <a:r>
              <a:rPr lang="en-US" altLang="en-US" sz="2800" kern="0" dirty="0" smtClean="0"/>
              <a:t> la </a:t>
            </a:r>
            <a:r>
              <a:rPr lang="en-US" altLang="en-US" sz="2800" kern="0" dirty="0" err="1" smtClean="0"/>
              <a:t>mente-voluntad</a:t>
            </a:r>
            <a:r>
              <a:rPr lang="en-US" altLang="en-US" sz="2800" kern="0" dirty="0" smtClean="0"/>
              <a:t> / el hombre interior?</a:t>
            </a:r>
            <a:endParaRPr lang="en-US" altLang="en-US" sz="2800" kern="0" dirty="0"/>
          </a:p>
        </p:txBody>
      </p:sp>
      <p:sp>
        <p:nvSpPr>
          <p:cNvPr id="7" name="Rectangle 3">
            <a:extLst>
              <a:ext uri="{FF2B5EF4-FFF2-40B4-BE49-F238E27FC236}">
                <a16:creationId xmlns="" xmlns:a16="http://schemas.microsoft.com/office/drawing/2014/main" id="{D2A46FC6-52B3-0108-7F2C-185B37A8F3D2}"/>
              </a:ext>
            </a:extLst>
          </p:cNvPr>
          <p:cNvSpPr txBox="1">
            <a:spLocks noChangeArrowheads="1"/>
          </p:cNvSpPr>
          <p:nvPr/>
        </p:nvSpPr>
        <p:spPr bwMode="auto">
          <a:xfrm>
            <a:off x="5882185" y="882492"/>
            <a:ext cx="6309815" cy="5975508"/>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sz="1900" kern="0" baseline="30000" dirty="0" smtClean="0"/>
              <a:t>14</a:t>
            </a:r>
            <a:r>
              <a:rPr lang="en-US" sz="1900" kern="0" dirty="0" smtClean="0"/>
              <a:t> </a:t>
            </a:r>
            <a:r>
              <a:rPr lang="es-ES" sz="1900" kern="0" dirty="0" smtClean="0"/>
              <a:t>Porque sabemos que la ley es espiritual, pero yo soy carnal, vendido a la esclavitud del pecado.  15  Porque lo que hago, no lo entiendo. Porque no practico lo que quiero hacer, sino que lo que aborrezco, eso hago.  16  Y si lo que no quiero hacer, eso hago, estoy de acuerdo con la ley, reconociendo que es buena.  17  Así que ya no soy yo el que lo hace, sino el pecado que habita en mí.  18  Porque yo sé que en mí, es decir, en mi carne, no habita nada bueno. Porque el querer está presente en mí, pero el hacer el bien, no.  19  Pues no hago </a:t>
            </a:r>
            <a:r>
              <a:rPr lang="es-ES" sz="1900" kern="0" dirty="0" smtClean="0">
                <a:solidFill>
                  <a:srgbClr val="0000CC"/>
                </a:solidFill>
              </a:rPr>
              <a:t>el bien que deseo</a:t>
            </a:r>
            <a:r>
              <a:rPr lang="es-ES" sz="1900" kern="0" dirty="0" smtClean="0"/>
              <a:t>, sino </a:t>
            </a:r>
            <a:r>
              <a:rPr lang="es-ES" sz="1900" kern="0" dirty="0" smtClean="0">
                <a:solidFill>
                  <a:srgbClr val="0000CC"/>
                </a:solidFill>
              </a:rPr>
              <a:t>el mal que </a:t>
            </a:r>
            <a:r>
              <a:rPr lang="es-ES" sz="1900" u="sng" kern="0" dirty="0" smtClean="0">
                <a:solidFill>
                  <a:srgbClr val="0000CC"/>
                </a:solidFill>
              </a:rPr>
              <a:t>no</a:t>
            </a:r>
            <a:r>
              <a:rPr lang="es-ES" sz="1900" kern="0" dirty="0" smtClean="0">
                <a:solidFill>
                  <a:srgbClr val="0000CC"/>
                </a:solidFill>
              </a:rPr>
              <a:t> quiero</a:t>
            </a:r>
            <a:r>
              <a:rPr lang="es-ES" sz="1900" kern="0" dirty="0" smtClean="0"/>
              <a:t>, eso practico.  20  Y si lo que no quiero hacer, eso hago, ya no soy yo el que lo hace, sino el pecado que habita en mí.  </a:t>
            </a:r>
          </a:p>
          <a:p>
            <a:pPr marL="0" indent="0">
              <a:buFontTx/>
              <a:buNone/>
              <a:defRPr/>
            </a:pPr>
            <a:r>
              <a:rPr lang="es-ES" sz="1900" kern="0" dirty="0" smtClean="0"/>
              <a:t>21  Así que, </a:t>
            </a:r>
            <a:r>
              <a:rPr lang="es-ES" sz="1900" kern="0" dirty="0" smtClean="0">
                <a:solidFill>
                  <a:srgbClr val="0000CC"/>
                </a:solidFill>
              </a:rPr>
              <a:t>queriendo yo hacer el bien</a:t>
            </a:r>
            <a:r>
              <a:rPr lang="es-ES" sz="1900" kern="0" dirty="0" smtClean="0"/>
              <a:t>, hallo la ley de que el mal está presente en mí.  22  Porque </a:t>
            </a:r>
            <a:r>
              <a:rPr lang="es-ES" sz="1900" kern="0" dirty="0" smtClean="0">
                <a:solidFill>
                  <a:srgbClr val="0000CC"/>
                </a:solidFill>
              </a:rPr>
              <a:t>en el hombre interior me deleito con la ley de Dios</a:t>
            </a:r>
            <a:r>
              <a:rPr lang="es-ES" sz="1900" kern="0" dirty="0" smtClean="0"/>
              <a:t>,  23  pero veo otra ley en los miembros de mi cuerpo que hace guerra contra </a:t>
            </a:r>
            <a:r>
              <a:rPr lang="es-ES" sz="1900" b="1" kern="0" dirty="0" smtClean="0">
                <a:solidFill>
                  <a:srgbClr val="0000CC"/>
                </a:solidFill>
              </a:rPr>
              <a:t>la ley de mi mente</a:t>
            </a:r>
            <a:r>
              <a:rPr lang="es-ES" sz="1900" kern="0" dirty="0" smtClean="0"/>
              <a:t>, y me hace prisionero de la ley del pecado que está en mis miembros. </a:t>
            </a:r>
            <a:r>
              <a:rPr lang="en-US" sz="1900" kern="0" dirty="0" smtClean="0"/>
              <a:t>(Rom 7:14-23)</a:t>
            </a:r>
            <a:endParaRPr lang="en-US" sz="1900" kern="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a:extLst>
              <a:ext uri="{FF2B5EF4-FFF2-40B4-BE49-F238E27FC236}">
                <a16:creationId xmlns="" xmlns:a16="http://schemas.microsoft.com/office/drawing/2014/main" id="{141FFD42-59AC-1C3D-6BF4-C99768BA5B57}"/>
              </a:ext>
            </a:extLst>
          </p:cNvPr>
          <p:cNvSpPr>
            <a:spLocks noGrp="1" noChangeArrowheads="1"/>
          </p:cNvSpPr>
          <p:nvPr>
            <p:ph type="title"/>
          </p:nvPr>
        </p:nvSpPr>
        <p:spPr>
          <a:xfrm>
            <a:off x="209227" y="0"/>
            <a:ext cx="5340235" cy="698500"/>
          </a:xfrm>
        </p:spPr>
        <p:txBody>
          <a:bodyPr/>
          <a:lstStyle/>
          <a:p>
            <a:r>
              <a:rPr lang="en-US" altLang="en-US" dirty="0"/>
              <a:t>Self-imposed Ignorance</a:t>
            </a:r>
          </a:p>
        </p:txBody>
      </p:sp>
      <p:sp>
        <p:nvSpPr>
          <p:cNvPr id="3" name="Content Placeholder 2">
            <a:extLst>
              <a:ext uri="{FF2B5EF4-FFF2-40B4-BE49-F238E27FC236}">
                <a16:creationId xmlns="" xmlns:a16="http://schemas.microsoft.com/office/drawing/2014/main" id="{DCCE0B29-C7E0-03D1-D341-FCFF30B45CDE}"/>
              </a:ext>
            </a:extLst>
          </p:cNvPr>
          <p:cNvSpPr>
            <a:spLocks noGrp="1"/>
          </p:cNvSpPr>
          <p:nvPr>
            <p:ph idx="1"/>
          </p:nvPr>
        </p:nvSpPr>
        <p:spPr>
          <a:xfrm>
            <a:off x="209227" y="858044"/>
            <a:ext cx="5876263" cy="5889625"/>
          </a:xfrm>
        </p:spPr>
        <p:txBody>
          <a:bodyPr>
            <a:normAutofit lnSpcReduction="10000"/>
          </a:bodyPr>
          <a:lstStyle/>
          <a:p>
            <a:pPr marL="0" indent="0">
              <a:buFontTx/>
              <a:buNone/>
              <a:defRPr/>
            </a:pPr>
            <a:r>
              <a:rPr lang="en-US" sz="2000" dirty="0"/>
              <a:t>For the wrath of God is revealed from heaven against all ungodliness and unrighteousness of men, who </a:t>
            </a:r>
            <a:r>
              <a:rPr lang="en-US" sz="2000" b="1" dirty="0">
                <a:solidFill>
                  <a:srgbClr val="FF0000"/>
                </a:solidFill>
              </a:rPr>
              <a:t>suppress the truth</a:t>
            </a:r>
            <a:r>
              <a:rPr lang="en-US" sz="2000" dirty="0">
                <a:solidFill>
                  <a:srgbClr val="FF0000"/>
                </a:solidFill>
              </a:rPr>
              <a:t> </a:t>
            </a:r>
            <a:r>
              <a:rPr lang="en-US" sz="2000" dirty="0"/>
              <a:t>in unrighteousness, </a:t>
            </a:r>
            <a:r>
              <a:rPr lang="en-US" sz="2000" baseline="30000" dirty="0"/>
              <a:t>19 </a:t>
            </a:r>
            <a:r>
              <a:rPr lang="en-US" sz="2000" dirty="0"/>
              <a:t>because what may be </a:t>
            </a:r>
            <a:r>
              <a:rPr lang="en-US" sz="2000" b="1" dirty="0">
                <a:solidFill>
                  <a:srgbClr val="0000CC"/>
                </a:solidFill>
              </a:rPr>
              <a:t>known</a:t>
            </a:r>
            <a:r>
              <a:rPr lang="en-US" sz="2000" dirty="0"/>
              <a:t> of God is manifest in them, for God has </a:t>
            </a:r>
            <a:r>
              <a:rPr lang="en-US" sz="2000" b="1" dirty="0">
                <a:solidFill>
                  <a:srgbClr val="0000CC"/>
                </a:solidFill>
              </a:rPr>
              <a:t>shown</a:t>
            </a:r>
            <a:r>
              <a:rPr lang="en-US" sz="2000" dirty="0"/>
              <a:t> it to them. </a:t>
            </a:r>
            <a:r>
              <a:rPr lang="en-US" sz="2000" baseline="30000" dirty="0"/>
              <a:t>20 </a:t>
            </a:r>
            <a:r>
              <a:rPr lang="en-US" sz="2000" dirty="0"/>
              <a:t>For since the creation of the world His invisible attributes are </a:t>
            </a:r>
            <a:r>
              <a:rPr lang="en-US" sz="2000" b="1" dirty="0">
                <a:solidFill>
                  <a:srgbClr val="0000CC"/>
                </a:solidFill>
              </a:rPr>
              <a:t>clearly seen</a:t>
            </a:r>
            <a:r>
              <a:rPr lang="en-US" sz="2000" dirty="0"/>
              <a:t>, being </a:t>
            </a:r>
            <a:r>
              <a:rPr lang="en-US" sz="2000" b="1" dirty="0">
                <a:solidFill>
                  <a:srgbClr val="0000CC"/>
                </a:solidFill>
              </a:rPr>
              <a:t>understood</a:t>
            </a:r>
            <a:r>
              <a:rPr lang="en-US" sz="2000" dirty="0"/>
              <a:t> by the things that are made, even His eternal power and Godhead, so that they are without excuse, </a:t>
            </a:r>
            <a:r>
              <a:rPr lang="en-US" sz="2000" baseline="30000" dirty="0"/>
              <a:t>21 </a:t>
            </a:r>
            <a:r>
              <a:rPr lang="en-US" sz="2000" dirty="0"/>
              <a:t>because, although they </a:t>
            </a:r>
            <a:r>
              <a:rPr lang="en-US" sz="2000" b="1" dirty="0">
                <a:solidFill>
                  <a:srgbClr val="0000CC"/>
                </a:solidFill>
              </a:rPr>
              <a:t>knew</a:t>
            </a:r>
            <a:r>
              <a:rPr lang="en-US" sz="2000" dirty="0"/>
              <a:t> God, they </a:t>
            </a:r>
            <a:r>
              <a:rPr lang="en-US" sz="2000" b="1" dirty="0">
                <a:solidFill>
                  <a:srgbClr val="FF0000"/>
                </a:solidFill>
              </a:rPr>
              <a:t>did not glorify </a:t>
            </a:r>
            <a:r>
              <a:rPr lang="en-US" sz="2000" dirty="0"/>
              <a:t>Him as God, nor were thankful, but became </a:t>
            </a:r>
            <a:r>
              <a:rPr lang="en-US" sz="2000" b="1" dirty="0">
                <a:solidFill>
                  <a:srgbClr val="FF0000"/>
                </a:solidFill>
              </a:rPr>
              <a:t>futile in their thoughts</a:t>
            </a:r>
            <a:r>
              <a:rPr lang="en-US" sz="2000" dirty="0"/>
              <a:t>, and their </a:t>
            </a:r>
            <a:r>
              <a:rPr lang="en-US" sz="2000" b="1" dirty="0">
                <a:solidFill>
                  <a:srgbClr val="FF0000"/>
                </a:solidFill>
              </a:rPr>
              <a:t>foolish</a:t>
            </a:r>
            <a:r>
              <a:rPr lang="en-US" sz="2000" dirty="0"/>
              <a:t> hearts were </a:t>
            </a:r>
            <a:r>
              <a:rPr lang="en-US" sz="2000" b="1" dirty="0">
                <a:solidFill>
                  <a:srgbClr val="FF0000"/>
                </a:solidFill>
              </a:rPr>
              <a:t>darkened</a:t>
            </a:r>
            <a:r>
              <a:rPr lang="en-US" sz="2000" dirty="0"/>
              <a:t>. </a:t>
            </a:r>
            <a:r>
              <a:rPr lang="en-US" sz="2000" baseline="30000" dirty="0"/>
              <a:t>22</a:t>
            </a:r>
            <a:r>
              <a:rPr lang="en-US" sz="2000" dirty="0"/>
              <a:t>Professing to be </a:t>
            </a:r>
            <a:r>
              <a:rPr lang="en-US" sz="2000" b="1" dirty="0">
                <a:solidFill>
                  <a:srgbClr val="FF0000"/>
                </a:solidFill>
              </a:rPr>
              <a:t>wise</a:t>
            </a:r>
            <a:r>
              <a:rPr lang="en-US" sz="2000" dirty="0"/>
              <a:t>, they became </a:t>
            </a:r>
            <a:r>
              <a:rPr lang="en-US" sz="2000" b="1" dirty="0">
                <a:solidFill>
                  <a:srgbClr val="FF0000"/>
                </a:solidFill>
              </a:rPr>
              <a:t>fools</a:t>
            </a:r>
            <a:r>
              <a:rPr lang="en-US" sz="2000" dirty="0"/>
              <a:t>, </a:t>
            </a:r>
            <a:r>
              <a:rPr lang="en-US" sz="2000" baseline="30000" dirty="0"/>
              <a:t>23 </a:t>
            </a:r>
            <a:r>
              <a:rPr lang="en-US" sz="2000" dirty="0"/>
              <a:t>and changed the </a:t>
            </a:r>
            <a:r>
              <a:rPr lang="en-US" sz="2000" b="1" dirty="0">
                <a:solidFill>
                  <a:srgbClr val="FF0000"/>
                </a:solidFill>
              </a:rPr>
              <a:t>glory of </a:t>
            </a:r>
            <a:r>
              <a:rPr lang="en-US" sz="2000" dirty="0"/>
              <a:t>the incorruptible God into an image made like corruptible </a:t>
            </a:r>
            <a:r>
              <a:rPr lang="en-US" sz="2000" b="1" dirty="0">
                <a:solidFill>
                  <a:srgbClr val="FF0000"/>
                </a:solidFill>
              </a:rPr>
              <a:t>man</a:t>
            </a:r>
            <a:r>
              <a:rPr lang="en-US" sz="2000" dirty="0"/>
              <a:t>—and birds and four-footed animals and creeping things.</a:t>
            </a:r>
          </a:p>
          <a:p>
            <a:pPr marL="0" indent="0">
              <a:buFontTx/>
              <a:buNone/>
              <a:defRPr/>
            </a:pPr>
            <a:r>
              <a:rPr lang="en-US" sz="2000" baseline="30000" dirty="0"/>
              <a:t>24 </a:t>
            </a:r>
            <a:r>
              <a:rPr lang="en-US" sz="2000" dirty="0"/>
              <a:t>Therefore God also gave them up to uncleanness, in the </a:t>
            </a:r>
            <a:r>
              <a:rPr lang="en-US" sz="2000" b="1" dirty="0">
                <a:solidFill>
                  <a:srgbClr val="FF0000"/>
                </a:solidFill>
              </a:rPr>
              <a:t>lusts of their hearts</a:t>
            </a:r>
            <a:r>
              <a:rPr lang="en-US" sz="2000" dirty="0"/>
              <a:t>… (Rom 1:18-24</a:t>
            </a:r>
            <a:r>
              <a:rPr lang="en-US" sz="2000" dirty="0" smtClean="0"/>
              <a:t>)</a:t>
            </a:r>
            <a:endParaRPr lang="en-US" sz="2000" dirty="0"/>
          </a:p>
        </p:txBody>
      </p:sp>
      <p:sp>
        <p:nvSpPr>
          <p:cNvPr id="119812" name="Slide Number Placeholder 3">
            <a:extLst>
              <a:ext uri="{FF2B5EF4-FFF2-40B4-BE49-F238E27FC236}">
                <a16:creationId xmlns="" xmlns:a16="http://schemas.microsoft.com/office/drawing/2014/main" id="{33DE9ED9-DFD0-4F4A-74B3-910E4009E52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860FAD0-AB76-4D88-9300-877F740DA954}" type="slidenum">
              <a:rPr lang="en-US" altLang="en-US" sz="1400" smtClean="0"/>
              <a:pPr>
                <a:spcBef>
                  <a:spcPct val="0"/>
                </a:spcBef>
                <a:buFontTx/>
                <a:buNone/>
              </a:pPr>
              <a:t>14</a:t>
            </a:fld>
            <a:endParaRPr lang="en-US" altLang="en-US" sz="1400"/>
          </a:p>
        </p:txBody>
      </p:sp>
      <p:sp>
        <p:nvSpPr>
          <p:cNvPr id="5" name="Title 1">
            <a:extLst>
              <a:ext uri="{FF2B5EF4-FFF2-40B4-BE49-F238E27FC236}">
                <a16:creationId xmlns="" xmlns:a16="http://schemas.microsoft.com/office/drawing/2014/main" id="{141FFD42-59AC-1C3D-6BF4-C99768BA5B57}"/>
              </a:ext>
            </a:extLst>
          </p:cNvPr>
          <p:cNvSpPr txBox="1">
            <a:spLocks noChangeArrowheads="1"/>
          </p:cNvSpPr>
          <p:nvPr/>
        </p:nvSpPr>
        <p:spPr bwMode="auto">
          <a:xfrm>
            <a:off x="6242932" y="0"/>
            <a:ext cx="5729331"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kern="0" dirty="0" smtClean="0"/>
              <a:t>La </a:t>
            </a:r>
            <a:r>
              <a:rPr lang="en-US" altLang="en-US" kern="0" dirty="0" err="1" smtClean="0"/>
              <a:t>ignorancia</a:t>
            </a:r>
            <a:r>
              <a:rPr lang="en-US" altLang="en-US" kern="0" dirty="0" smtClean="0"/>
              <a:t> </a:t>
            </a:r>
            <a:r>
              <a:rPr lang="en-US" altLang="en-US" kern="0" dirty="0" err="1" smtClean="0"/>
              <a:t>autoimpuesta</a:t>
            </a:r>
            <a:endParaRPr lang="en-US" altLang="en-US" kern="0" dirty="0"/>
          </a:p>
        </p:txBody>
      </p:sp>
      <p:sp>
        <p:nvSpPr>
          <p:cNvPr id="6" name="Content Placeholder 2">
            <a:extLst>
              <a:ext uri="{FF2B5EF4-FFF2-40B4-BE49-F238E27FC236}">
                <a16:creationId xmlns="" xmlns:a16="http://schemas.microsoft.com/office/drawing/2014/main" id="{DCCE0B29-C7E0-03D1-D341-FCFF30B45CDE}"/>
              </a:ext>
            </a:extLst>
          </p:cNvPr>
          <p:cNvSpPr txBox="1">
            <a:spLocks/>
          </p:cNvSpPr>
          <p:nvPr/>
        </p:nvSpPr>
        <p:spPr bwMode="auto">
          <a:xfrm>
            <a:off x="6432331" y="900113"/>
            <a:ext cx="5539932" cy="5737225"/>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s-ES" kern="0" dirty="0" smtClean="0"/>
              <a:t>Porque la ira de Dios se revela desde el cielo contra toda impiedad e injusticia de los hombres, que con injusticia </a:t>
            </a:r>
            <a:r>
              <a:rPr lang="es-ES" b="1" kern="0" dirty="0" smtClean="0">
                <a:solidFill>
                  <a:srgbClr val="FF0000"/>
                </a:solidFill>
              </a:rPr>
              <a:t>restringen la verdad</a:t>
            </a:r>
            <a:r>
              <a:rPr lang="es-ES" kern="0" dirty="0" smtClean="0"/>
              <a:t>.  19  Pero lo que </a:t>
            </a:r>
            <a:r>
              <a:rPr lang="es-ES" b="1" kern="0" dirty="0" smtClean="0">
                <a:solidFill>
                  <a:srgbClr val="0000CC"/>
                </a:solidFill>
              </a:rPr>
              <a:t>se conoce </a:t>
            </a:r>
            <a:r>
              <a:rPr lang="es-ES" kern="0" dirty="0" smtClean="0"/>
              <a:t>acerca de Dios es evidente dentro de ellos, pues Dios se lo hizo evidente.  20  Porque desde la creación del mundo, Sus atributos invisibles, Su eterno poder y divinidad, </a:t>
            </a:r>
            <a:r>
              <a:rPr lang="es-ES" b="1" kern="0" dirty="0" smtClean="0">
                <a:solidFill>
                  <a:srgbClr val="0000CC"/>
                </a:solidFill>
              </a:rPr>
              <a:t>se han visto con toda claridad</a:t>
            </a:r>
            <a:r>
              <a:rPr lang="es-ES" kern="0" dirty="0" smtClean="0"/>
              <a:t>, siendo </a:t>
            </a:r>
            <a:r>
              <a:rPr lang="es-ES" b="1" kern="0" dirty="0" smtClean="0">
                <a:solidFill>
                  <a:srgbClr val="0000CC"/>
                </a:solidFill>
              </a:rPr>
              <a:t>entendidos</a:t>
            </a:r>
            <a:r>
              <a:rPr lang="es-ES" kern="0" dirty="0" smtClean="0"/>
              <a:t> por medio de lo creado, de manera que ellos no tienen excusa.  21  Pues aunque </a:t>
            </a:r>
            <a:r>
              <a:rPr lang="es-ES" b="1" kern="0" dirty="0" smtClean="0">
                <a:solidFill>
                  <a:srgbClr val="0000CC"/>
                </a:solidFill>
              </a:rPr>
              <a:t>conocían</a:t>
            </a:r>
            <a:r>
              <a:rPr lang="es-ES" kern="0" dirty="0" smtClean="0"/>
              <a:t> a Dios, </a:t>
            </a:r>
            <a:r>
              <a:rPr lang="es-ES" b="1" kern="0" dirty="0" smtClean="0">
                <a:solidFill>
                  <a:srgbClr val="FF0000"/>
                </a:solidFill>
              </a:rPr>
              <a:t>no lo honraron </a:t>
            </a:r>
            <a:r>
              <a:rPr lang="es-ES" kern="0" dirty="0" smtClean="0"/>
              <a:t>como a Dios ni le dieron gracias, sino que se hicieron </a:t>
            </a:r>
            <a:r>
              <a:rPr lang="es-ES" b="1" kern="0" dirty="0" smtClean="0">
                <a:solidFill>
                  <a:srgbClr val="FF0000"/>
                </a:solidFill>
              </a:rPr>
              <a:t>vanos en sus razonamientos </a:t>
            </a:r>
            <a:r>
              <a:rPr lang="es-ES" kern="0" dirty="0" smtClean="0"/>
              <a:t>y su </a:t>
            </a:r>
            <a:r>
              <a:rPr lang="es-ES" b="1" kern="0" dirty="0" smtClean="0">
                <a:solidFill>
                  <a:srgbClr val="FF0000"/>
                </a:solidFill>
              </a:rPr>
              <a:t>necio </a:t>
            </a:r>
            <a:r>
              <a:rPr lang="es-ES" kern="0" dirty="0" smtClean="0"/>
              <a:t>corazón fue </a:t>
            </a:r>
            <a:r>
              <a:rPr lang="es-ES" b="1" kern="0" dirty="0" smtClean="0">
                <a:solidFill>
                  <a:srgbClr val="FF0000"/>
                </a:solidFill>
              </a:rPr>
              <a:t>entenebrecido</a:t>
            </a:r>
            <a:r>
              <a:rPr lang="es-ES" kern="0" dirty="0" smtClean="0"/>
              <a:t>.  22  Profesando ser </a:t>
            </a:r>
            <a:r>
              <a:rPr lang="es-ES" b="1" kern="0" dirty="0" smtClean="0">
                <a:solidFill>
                  <a:srgbClr val="FF0000"/>
                </a:solidFill>
              </a:rPr>
              <a:t>sabios</a:t>
            </a:r>
            <a:r>
              <a:rPr lang="es-ES" kern="0" dirty="0" smtClean="0"/>
              <a:t>, se volvieron </a:t>
            </a:r>
            <a:r>
              <a:rPr lang="es-ES" b="1" kern="0" dirty="0" smtClean="0">
                <a:solidFill>
                  <a:srgbClr val="FF0000"/>
                </a:solidFill>
              </a:rPr>
              <a:t>necios</a:t>
            </a:r>
            <a:r>
              <a:rPr lang="es-ES" kern="0" dirty="0" smtClean="0"/>
              <a:t>,  23  y cambiaron la </a:t>
            </a:r>
            <a:r>
              <a:rPr lang="es-ES" b="1" kern="0" dirty="0" smtClean="0">
                <a:solidFill>
                  <a:srgbClr val="FF0000"/>
                </a:solidFill>
              </a:rPr>
              <a:t>gloria del </a:t>
            </a:r>
            <a:r>
              <a:rPr lang="es-ES" kern="0" dirty="0" smtClean="0"/>
              <a:t>Dios incorruptible por una imagen en forma de </a:t>
            </a:r>
            <a:r>
              <a:rPr lang="es-ES" b="1" kern="0" dirty="0" smtClean="0">
                <a:solidFill>
                  <a:srgbClr val="FF0000"/>
                </a:solidFill>
              </a:rPr>
              <a:t>hombre</a:t>
            </a:r>
            <a:r>
              <a:rPr lang="es-ES" kern="0" dirty="0" smtClean="0"/>
              <a:t> corruptible, de aves, de cuadrúpedos y de reptiles.  </a:t>
            </a:r>
          </a:p>
          <a:p>
            <a:pPr marL="0" indent="0">
              <a:buFontTx/>
              <a:buNone/>
              <a:defRPr/>
            </a:pPr>
            <a:r>
              <a:rPr lang="es-ES" kern="0" dirty="0" smtClean="0"/>
              <a:t>24  Por lo cual Dios los entregó a la impureza en la </a:t>
            </a:r>
            <a:r>
              <a:rPr lang="es-ES" b="1" kern="0" dirty="0" smtClean="0">
                <a:solidFill>
                  <a:srgbClr val="FF0000"/>
                </a:solidFill>
              </a:rPr>
              <a:t>lujuria de sus corazones</a:t>
            </a:r>
            <a:r>
              <a:rPr lang="en-US" kern="0" dirty="0" smtClean="0"/>
              <a:t>… (Rom 1:18-24)</a:t>
            </a:r>
            <a:endParaRPr lang="en-US" kern="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a:extLst>
              <a:ext uri="{FF2B5EF4-FFF2-40B4-BE49-F238E27FC236}">
                <a16:creationId xmlns="" xmlns:a16="http://schemas.microsoft.com/office/drawing/2014/main" id="{E5A9A5C7-4F8D-C640-33AA-2667074A3A50}"/>
              </a:ext>
            </a:extLst>
          </p:cNvPr>
          <p:cNvSpPr>
            <a:spLocks noGrp="1" noChangeArrowheads="1"/>
          </p:cNvSpPr>
          <p:nvPr>
            <p:ph type="title"/>
          </p:nvPr>
        </p:nvSpPr>
        <p:spPr>
          <a:xfrm>
            <a:off x="262760" y="231228"/>
            <a:ext cx="5286702" cy="701676"/>
          </a:xfrm>
        </p:spPr>
        <p:txBody>
          <a:bodyPr/>
          <a:lstStyle/>
          <a:p>
            <a:r>
              <a:rPr lang="en-US" altLang="en-US" sz="3600" dirty="0">
                <a:solidFill>
                  <a:srgbClr val="FF0000"/>
                </a:solidFill>
              </a:rPr>
              <a:t>Character &amp; Tactics </a:t>
            </a:r>
            <a:r>
              <a:rPr lang="en-US" altLang="en-US" sz="3600" dirty="0"/>
              <a:t>of Intellectual Seduction</a:t>
            </a:r>
          </a:p>
        </p:txBody>
      </p:sp>
      <p:sp>
        <p:nvSpPr>
          <p:cNvPr id="121859" name="Content Placeholder 2">
            <a:extLst>
              <a:ext uri="{FF2B5EF4-FFF2-40B4-BE49-F238E27FC236}">
                <a16:creationId xmlns="" xmlns:a16="http://schemas.microsoft.com/office/drawing/2014/main" id="{06AE6261-438D-BE70-F4A0-2BE44B424AA1}"/>
              </a:ext>
            </a:extLst>
          </p:cNvPr>
          <p:cNvSpPr>
            <a:spLocks noGrp="1" noChangeArrowheads="1"/>
          </p:cNvSpPr>
          <p:nvPr>
            <p:ph idx="1"/>
          </p:nvPr>
        </p:nvSpPr>
        <p:spPr>
          <a:xfrm>
            <a:off x="262760" y="1143000"/>
            <a:ext cx="5549462" cy="5715000"/>
          </a:xfrm>
        </p:spPr>
        <p:txBody>
          <a:bodyPr/>
          <a:lstStyle/>
          <a:p>
            <a:pPr marL="0" indent="0">
              <a:buFontTx/>
              <a:buNone/>
            </a:pPr>
            <a:r>
              <a:rPr lang="en-US" altLang="en-US" sz="2200" dirty="0"/>
              <a:t>…The Lord knows how to deliver the godly out of temptations and to reserve the unjust under punishment for the day of judgment, </a:t>
            </a:r>
            <a:r>
              <a:rPr lang="en-US" altLang="en-US" sz="2200" baseline="30000" dirty="0"/>
              <a:t>10 </a:t>
            </a:r>
            <a:r>
              <a:rPr lang="en-US" altLang="en-US" sz="2200" dirty="0"/>
              <a:t>and especially those who </a:t>
            </a:r>
            <a:r>
              <a:rPr lang="en-US" altLang="en-US" sz="2200" dirty="0">
                <a:solidFill>
                  <a:srgbClr val="FF0000"/>
                </a:solidFill>
              </a:rPr>
              <a:t>walk according to the flesh in the lust of uncleanness</a:t>
            </a:r>
            <a:r>
              <a:rPr lang="en-US" altLang="en-US" sz="2200" dirty="0"/>
              <a:t> and </a:t>
            </a:r>
            <a:r>
              <a:rPr lang="en-US" altLang="en-US" sz="2200" dirty="0">
                <a:solidFill>
                  <a:srgbClr val="FF0000"/>
                </a:solidFill>
              </a:rPr>
              <a:t>despise authority</a:t>
            </a:r>
            <a:r>
              <a:rPr lang="en-US" altLang="en-US" sz="2200" dirty="0"/>
              <a:t>. They are </a:t>
            </a:r>
            <a:r>
              <a:rPr lang="en-US" altLang="en-US" sz="2200" dirty="0">
                <a:solidFill>
                  <a:srgbClr val="FF0000"/>
                </a:solidFill>
              </a:rPr>
              <a:t>presumptuous, self-willed</a:t>
            </a:r>
            <a:r>
              <a:rPr lang="en-US" altLang="en-US" sz="2200" dirty="0"/>
              <a:t>. They are </a:t>
            </a:r>
            <a:r>
              <a:rPr lang="en-US" altLang="en-US" sz="2200" dirty="0">
                <a:solidFill>
                  <a:srgbClr val="FF0000"/>
                </a:solidFill>
              </a:rPr>
              <a:t>not afraid to speak evil of dignitaries</a:t>
            </a:r>
            <a:r>
              <a:rPr lang="en-US" altLang="en-US" sz="2200" dirty="0"/>
              <a:t>, </a:t>
            </a:r>
            <a:r>
              <a:rPr lang="en-US" altLang="en-US" sz="2200" baseline="30000" dirty="0"/>
              <a:t>11 </a:t>
            </a:r>
            <a:r>
              <a:rPr lang="en-US" altLang="en-US" sz="2200" dirty="0"/>
              <a:t>whereas angels, who are greater in power and might, do not bring a reviling accusation against them before the Lord.</a:t>
            </a:r>
          </a:p>
          <a:p>
            <a:pPr marL="0" indent="0">
              <a:buFontTx/>
              <a:buNone/>
            </a:pPr>
            <a:r>
              <a:rPr lang="en-US" altLang="en-US" sz="2200" baseline="30000" dirty="0"/>
              <a:t>12 </a:t>
            </a:r>
            <a:r>
              <a:rPr lang="en-US" altLang="en-US" sz="2200" dirty="0"/>
              <a:t>But these, </a:t>
            </a:r>
            <a:r>
              <a:rPr lang="en-US" altLang="en-US" sz="2200" dirty="0">
                <a:solidFill>
                  <a:srgbClr val="FF0000"/>
                </a:solidFill>
              </a:rPr>
              <a:t>like natural brute beasts </a:t>
            </a:r>
            <a:r>
              <a:rPr lang="en-US" altLang="en-US" sz="2200" dirty="0"/>
              <a:t>made to be caught and destroyed, </a:t>
            </a:r>
            <a:r>
              <a:rPr lang="en-US" altLang="en-US" sz="2200" dirty="0">
                <a:solidFill>
                  <a:srgbClr val="FF0000"/>
                </a:solidFill>
              </a:rPr>
              <a:t>speak evil of the things they do not understand</a:t>
            </a:r>
            <a:r>
              <a:rPr lang="en-US" altLang="en-US" sz="2200" dirty="0"/>
              <a:t>, and will utterly perish in their own corruption…  (II Pet 2:9-12)</a:t>
            </a:r>
          </a:p>
        </p:txBody>
      </p:sp>
      <p:sp>
        <p:nvSpPr>
          <p:cNvPr id="121860" name="Slide Number Placeholder 3">
            <a:extLst>
              <a:ext uri="{FF2B5EF4-FFF2-40B4-BE49-F238E27FC236}">
                <a16:creationId xmlns="" xmlns:a16="http://schemas.microsoft.com/office/drawing/2014/main" id="{265121D2-BF56-E673-B6BC-D90DE6FE0FD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C4F473-E207-4625-9FA3-5879DA601CBF}" type="slidenum">
              <a:rPr lang="en-US" altLang="en-US" sz="1400" smtClean="0"/>
              <a:pPr>
                <a:spcBef>
                  <a:spcPct val="0"/>
                </a:spcBef>
                <a:buFontTx/>
                <a:buNone/>
              </a:pPr>
              <a:t>15</a:t>
            </a:fld>
            <a:endParaRPr lang="en-US" altLang="en-US" sz="1400"/>
          </a:p>
        </p:txBody>
      </p:sp>
      <p:sp>
        <p:nvSpPr>
          <p:cNvPr id="5" name="Title 1">
            <a:extLst>
              <a:ext uri="{FF2B5EF4-FFF2-40B4-BE49-F238E27FC236}">
                <a16:creationId xmlns="" xmlns:a16="http://schemas.microsoft.com/office/drawing/2014/main" id="{E5A9A5C7-4F8D-C640-33AA-2667074A3A50}"/>
              </a:ext>
            </a:extLst>
          </p:cNvPr>
          <p:cNvSpPr txBox="1">
            <a:spLocks noChangeArrowheads="1"/>
          </p:cNvSpPr>
          <p:nvPr/>
        </p:nvSpPr>
        <p:spPr bwMode="auto">
          <a:xfrm>
            <a:off x="6167477" y="231228"/>
            <a:ext cx="5847942"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3600" kern="0" dirty="0" err="1" smtClean="0">
                <a:solidFill>
                  <a:srgbClr val="FF0000"/>
                </a:solidFill>
              </a:rPr>
              <a:t>Carácter</a:t>
            </a:r>
            <a:r>
              <a:rPr lang="en-US" altLang="en-US" sz="3600" kern="0" dirty="0" smtClean="0">
                <a:solidFill>
                  <a:srgbClr val="FF0000"/>
                </a:solidFill>
              </a:rPr>
              <a:t> y </a:t>
            </a:r>
            <a:r>
              <a:rPr lang="en-US" altLang="en-US" sz="3600" kern="0" dirty="0" err="1" smtClean="0">
                <a:solidFill>
                  <a:srgbClr val="FF0000"/>
                </a:solidFill>
              </a:rPr>
              <a:t>tácticas</a:t>
            </a:r>
            <a:r>
              <a:rPr lang="en-US" altLang="en-US" sz="3600" kern="0" dirty="0" smtClean="0">
                <a:solidFill>
                  <a:srgbClr val="FF0000"/>
                </a:solidFill>
              </a:rPr>
              <a:t> </a:t>
            </a:r>
            <a:r>
              <a:rPr lang="en-US" altLang="en-US" sz="3600" kern="0" dirty="0" smtClean="0"/>
              <a:t>de la </a:t>
            </a:r>
            <a:r>
              <a:rPr lang="en-US" altLang="en-US" sz="3600" kern="0" dirty="0" err="1" smtClean="0"/>
              <a:t>seducción</a:t>
            </a:r>
            <a:r>
              <a:rPr lang="en-US" altLang="en-US" sz="3600" kern="0" dirty="0" smtClean="0"/>
              <a:t> </a:t>
            </a:r>
            <a:r>
              <a:rPr lang="en-US" altLang="en-US" sz="3600" kern="0" dirty="0" err="1" smtClean="0"/>
              <a:t>intelectual</a:t>
            </a:r>
            <a:endParaRPr lang="en-US" altLang="en-US" sz="3600" kern="0" dirty="0"/>
          </a:p>
        </p:txBody>
      </p:sp>
      <p:sp>
        <p:nvSpPr>
          <p:cNvPr id="6" name="Content Placeholder 2">
            <a:extLst>
              <a:ext uri="{FF2B5EF4-FFF2-40B4-BE49-F238E27FC236}">
                <a16:creationId xmlns="" xmlns:a16="http://schemas.microsoft.com/office/drawing/2014/main" id="{06AE6261-438D-BE70-F4A0-2BE44B424AA1}"/>
              </a:ext>
            </a:extLst>
          </p:cNvPr>
          <p:cNvSpPr txBox="1">
            <a:spLocks noChangeArrowheads="1"/>
          </p:cNvSpPr>
          <p:nvPr/>
        </p:nvSpPr>
        <p:spPr bwMode="auto">
          <a:xfrm>
            <a:off x="6001407" y="1143000"/>
            <a:ext cx="6180083" cy="5715000"/>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altLang="en-US" sz="2200" kern="0" dirty="0" smtClean="0"/>
              <a:t>…</a:t>
            </a:r>
            <a:r>
              <a:rPr lang="es-ES" altLang="en-US" sz="2200" kern="0" dirty="0" smtClean="0"/>
              <a:t>El Señor, pues, sabe rescatar de tentación a los piadosos, y reservar a los injustos bajo castigo para el día del juicio, 10  especialmente a los que </a:t>
            </a:r>
            <a:r>
              <a:rPr lang="es-ES" altLang="en-US" sz="2200" kern="0" dirty="0" smtClean="0">
                <a:solidFill>
                  <a:srgbClr val="FF0000"/>
                </a:solidFill>
              </a:rPr>
              <a:t>andan tras la carne en sus deseos corrompidos</a:t>
            </a:r>
            <a:r>
              <a:rPr lang="es-ES" altLang="en-US" sz="2200" kern="0" dirty="0" smtClean="0"/>
              <a:t> y </a:t>
            </a:r>
            <a:r>
              <a:rPr lang="es-ES" altLang="en-US" sz="2200" kern="0" dirty="0" smtClean="0">
                <a:solidFill>
                  <a:srgbClr val="FF0000"/>
                </a:solidFill>
              </a:rPr>
              <a:t>desprecian la autoridad</a:t>
            </a:r>
            <a:r>
              <a:rPr lang="es-ES" altLang="en-US" sz="2200" kern="0" dirty="0" smtClean="0"/>
              <a:t>. </a:t>
            </a:r>
            <a:r>
              <a:rPr lang="es-ES" altLang="en-US" sz="2200" kern="0" dirty="0" smtClean="0">
                <a:solidFill>
                  <a:srgbClr val="FF0000"/>
                </a:solidFill>
              </a:rPr>
              <a:t>Atrevidos y obstinados</a:t>
            </a:r>
            <a:r>
              <a:rPr lang="es-ES" altLang="en-US" sz="2200" kern="0" dirty="0" smtClean="0"/>
              <a:t>, </a:t>
            </a:r>
            <a:r>
              <a:rPr lang="es-ES" altLang="en-US" sz="2200" kern="0" dirty="0" smtClean="0">
                <a:solidFill>
                  <a:srgbClr val="FF0000"/>
                </a:solidFill>
              </a:rPr>
              <a:t>no tiemblan cuando blasfeman de las majestades angélicas</a:t>
            </a:r>
            <a:r>
              <a:rPr lang="es-ES" altLang="en-US" sz="2200" kern="0" dirty="0" smtClean="0"/>
              <a:t>, 11  cuando los ángeles, que son mayores en fuerza y en potencia, no pronuncian juicio injurioso contra ellos delante del Señor. </a:t>
            </a:r>
          </a:p>
          <a:p>
            <a:pPr marL="0" indent="0">
              <a:buFontTx/>
              <a:buNone/>
            </a:pPr>
            <a:r>
              <a:rPr lang="es-ES" altLang="en-US" sz="2200" kern="0" dirty="0" smtClean="0"/>
              <a:t>12  Pero estos, </a:t>
            </a:r>
            <a:r>
              <a:rPr lang="es-ES" altLang="en-US" sz="2200" kern="0" dirty="0" smtClean="0">
                <a:solidFill>
                  <a:srgbClr val="FF0000"/>
                </a:solidFill>
              </a:rPr>
              <a:t>como animales irracionales</a:t>
            </a:r>
            <a:r>
              <a:rPr lang="es-ES" altLang="en-US" sz="2200" kern="0" dirty="0" smtClean="0"/>
              <a:t>, nacidos como criaturas de instinto para ser capturados y destruidos, </a:t>
            </a:r>
            <a:r>
              <a:rPr lang="es-ES" altLang="en-US" sz="2200" kern="0" dirty="0" smtClean="0">
                <a:solidFill>
                  <a:srgbClr val="FF0000"/>
                </a:solidFill>
              </a:rPr>
              <a:t>blasfemando de lo que ignoran</a:t>
            </a:r>
            <a:r>
              <a:rPr lang="es-ES" altLang="en-US" sz="2200" kern="0" dirty="0" smtClean="0"/>
              <a:t>, serán también destruidos con la destrucción de esas criaturas, </a:t>
            </a:r>
            <a:r>
              <a:rPr lang="en-US" altLang="en-US" sz="2200" kern="0" dirty="0" smtClean="0"/>
              <a:t>… (II Ped 2:9-12)</a:t>
            </a:r>
            <a:endParaRPr lang="en-US" altLang="en-US" sz="2200" kern="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 xmlns:a16="http://schemas.microsoft.com/office/drawing/2014/main" id="{A84D1E2F-E8BE-6D99-1759-0F3C4663328D}"/>
              </a:ext>
            </a:extLst>
          </p:cNvPr>
          <p:cNvSpPr>
            <a:spLocks noGrp="1" noChangeArrowheads="1"/>
          </p:cNvSpPr>
          <p:nvPr>
            <p:ph type="title"/>
          </p:nvPr>
        </p:nvSpPr>
        <p:spPr>
          <a:xfrm>
            <a:off x="0" y="128588"/>
            <a:ext cx="5602014" cy="685800"/>
          </a:xfrm>
        </p:spPr>
        <p:txBody>
          <a:bodyPr/>
          <a:lstStyle/>
          <a:p>
            <a:r>
              <a:rPr lang="en-US" altLang="en-US" sz="2800" dirty="0">
                <a:solidFill>
                  <a:srgbClr val="FF0000"/>
                </a:solidFill>
              </a:rPr>
              <a:t>Character &amp; Tactics </a:t>
            </a:r>
            <a:r>
              <a:rPr lang="en-US" altLang="en-US" sz="2800" dirty="0"/>
              <a:t>of Intellectual Seduction</a:t>
            </a:r>
          </a:p>
        </p:txBody>
      </p:sp>
      <p:sp>
        <p:nvSpPr>
          <p:cNvPr id="3" name="Content Placeholder 2">
            <a:extLst>
              <a:ext uri="{FF2B5EF4-FFF2-40B4-BE49-F238E27FC236}">
                <a16:creationId xmlns="" xmlns:a16="http://schemas.microsoft.com/office/drawing/2014/main" id="{385B9080-C4A8-32D4-86FC-717C899D9476}"/>
              </a:ext>
            </a:extLst>
          </p:cNvPr>
          <p:cNvSpPr>
            <a:spLocks noGrp="1"/>
          </p:cNvSpPr>
          <p:nvPr>
            <p:ph idx="1"/>
          </p:nvPr>
        </p:nvSpPr>
        <p:spPr>
          <a:xfrm>
            <a:off x="129865" y="814388"/>
            <a:ext cx="5682356" cy="5822950"/>
          </a:xfrm>
        </p:spPr>
        <p:txBody>
          <a:bodyPr>
            <a:noAutofit/>
          </a:bodyPr>
          <a:lstStyle/>
          <a:p>
            <a:pPr marL="0" indent="0">
              <a:lnSpc>
                <a:spcPct val="90000"/>
              </a:lnSpc>
              <a:spcBef>
                <a:spcPts val="0"/>
              </a:spcBef>
              <a:spcAft>
                <a:spcPts val="1800"/>
              </a:spcAft>
              <a:buFontTx/>
              <a:buNone/>
              <a:defRPr/>
            </a:pPr>
            <a:r>
              <a:rPr lang="en-US" sz="2200" baseline="30000" dirty="0"/>
              <a:t>18 </a:t>
            </a:r>
            <a:r>
              <a:rPr lang="en-US" sz="2200" dirty="0"/>
              <a:t>For when they </a:t>
            </a:r>
            <a:r>
              <a:rPr lang="en-US" sz="2200" dirty="0">
                <a:solidFill>
                  <a:srgbClr val="FF0000"/>
                </a:solidFill>
              </a:rPr>
              <a:t>speak great swelling words </a:t>
            </a:r>
            <a:r>
              <a:rPr lang="en-US" sz="2200" dirty="0"/>
              <a:t>of emptiness, they </a:t>
            </a:r>
            <a:r>
              <a:rPr lang="en-US" sz="2200" dirty="0">
                <a:solidFill>
                  <a:srgbClr val="FF0000"/>
                </a:solidFill>
              </a:rPr>
              <a:t>allure through the lusts of the flesh</a:t>
            </a:r>
            <a:r>
              <a:rPr lang="en-US" sz="2200" dirty="0"/>
              <a:t>, </a:t>
            </a:r>
            <a:r>
              <a:rPr lang="en-US" sz="2200" dirty="0">
                <a:solidFill>
                  <a:srgbClr val="FF0000"/>
                </a:solidFill>
              </a:rPr>
              <a:t>through lewdness</a:t>
            </a:r>
            <a:r>
              <a:rPr lang="en-US" sz="2200" dirty="0"/>
              <a:t>, the </a:t>
            </a:r>
            <a:r>
              <a:rPr lang="en-US" sz="2200" dirty="0">
                <a:solidFill>
                  <a:srgbClr val="FF0000"/>
                </a:solidFill>
              </a:rPr>
              <a:t>ones who have actually escaped</a:t>
            </a:r>
            <a:r>
              <a:rPr lang="en-US" sz="2200" dirty="0"/>
              <a:t> [are barely escaping] from those who live in error. </a:t>
            </a:r>
            <a:r>
              <a:rPr lang="en-US" sz="2200" baseline="30000" dirty="0"/>
              <a:t>19</a:t>
            </a:r>
            <a:r>
              <a:rPr lang="en-US" sz="2200" dirty="0"/>
              <a:t>While they </a:t>
            </a:r>
            <a:r>
              <a:rPr lang="en-US" sz="2200" dirty="0">
                <a:solidFill>
                  <a:srgbClr val="FF0000"/>
                </a:solidFill>
              </a:rPr>
              <a:t>promise them liberty</a:t>
            </a:r>
            <a:r>
              <a:rPr lang="en-US" sz="2200" dirty="0"/>
              <a:t>, they themselves are </a:t>
            </a:r>
            <a:r>
              <a:rPr lang="en-US" sz="2200" dirty="0">
                <a:solidFill>
                  <a:srgbClr val="FF0000"/>
                </a:solidFill>
              </a:rPr>
              <a:t>slaves of corruption</a:t>
            </a:r>
            <a:r>
              <a:rPr lang="en-US" sz="2200" dirty="0"/>
              <a:t>; for by whom a person is overcome, by him also he is brought into bondage. </a:t>
            </a:r>
          </a:p>
          <a:p>
            <a:pPr marL="0" indent="0">
              <a:lnSpc>
                <a:spcPct val="90000"/>
              </a:lnSpc>
              <a:spcBef>
                <a:spcPts val="0"/>
              </a:spcBef>
              <a:spcAft>
                <a:spcPts val="1800"/>
              </a:spcAft>
              <a:buFontTx/>
              <a:buNone/>
              <a:defRPr/>
            </a:pPr>
            <a:r>
              <a:rPr lang="en-US" sz="2200" baseline="30000" dirty="0"/>
              <a:t>20</a:t>
            </a:r>
            <a:r>
              <a:rPr lang="en-US" sz="2200" dirty="0"/>
              <a:t>For if, after they have escaped the pollutions of the world through the knowledge of the Lord and Savior Jesus Christ, they are again entangled in them and overcome, the latter end is worse for them than the beginning. </a:t>
            </a:r>
            <a:r>
              <a:rPr lang="en-US" sz="2200" baseline="30000" dirty="0"/>
              <a:t>21</a:t>
            </a:r>
            <a:r>
              <a:rPr lang="en-US" sz="2200" dirty="0"/>
              <a:t>For it would have been better for them not to have known the way of righteousness, than having known it, to turn from the holy commandment delivered to them.  (II Pet 2:18-21)</a:t>
            </a:r>
          </a:p>
        </p:txBody>
      </p:sp>
      <p:sp>
        <p:nvSpPr>
          <p:cNvPr id="122884" name="Slide Number Placeholder 3">
            <a:extLst>
              <a:ext uri="{FF2B5EF4-FFF2-40B4-BE49-F238E27FC236}">
                <a16:creationId xmlns="" xmlns:a16="http://schemas.microsoft.com/office/drawing/2014/main" id="{80CD036F-541E-0DF4-1BC4-6BD3059B997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9738323-E76C-48C8-90C1-72F765AB9A2C}" type="slidenum">
              <a:rPr lang="en-US" altLang="en-US" sz="1400" smtClean="0"/>
              <a:pPr>
                <a:spcBef>
                  <a:spcPct val="0"/>
                </a:spcBef>
                <a:buFontTx/>
                <a:buNone/>
              </a:pPr>
              <a:t>16</a:t>
            </a:fld>
            <a:endParaRPr lang="en-US" altLang="en-US" sz="1400"/>
          </a:p>
        </p:txBody>
      </p:sp>
      <p:sp>
        <p:nvSpPr>
          <p:cNvPr id="5" name="Title 1">
            <a:extLst>
              <a:ext uri="{FF2B5EF4-FFF2-40B4-BE49-F238E27FC236}">
                <a16:creationId xmlns="" xmlns:a16="http://schemas.microsoft.com/office/drawing/2014/main" id="{A84D1E2F-E8BE-6D99-1759-0F3C4663328D}"/>
              </a:ext>
            </a:extLst>
          </p:cNvPr>
          <p:cNvSpPr txBox="1">
            <a:spLocks noChangeArrowheads="1"/>
          </p:cNvSpPr>
          <p:nvPr/>
        </p:nvSpPr>
        <p:spPr bwMode="auto">
          <a:xfrm>
            <a:off x="5927834" y="128588"/>
            <a:ext cx="587154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2800" kern="0" dirty="0" err="1" smtClean="0">
                <a:solidFill>
                  <a:srgbClr val="FF0000"/>
                </a:solidFill>
              </a:rPr>
              <a:t>Carácter</a:t>
            </a:r>
            <a:r>
              <a:rPr lang="en-US" altLang="en-US" sz="2800" kern="0" dirty="0" smtClean="0">
                <a:solidFill>
                  <a:srgbClr val="FF0000"/>
                </a:solidFill>
              </a:rPr>
              <a:t> y </a:t>
            </a:r>
            <a:r>
              <a:rPr lang="en-US" altLang="en-US" sz="2800" kern="0" dirty="0" err="1" smtClean="0">
                <a:solidFill>
                  <a:srgbClr val="FF0000"/>
                </a:solidFill>
              </a:rPr>
              <a:t>tácticas</a:t>
            </a:r>
            <a:r>
              <a:rPr lang="en-US" altLang="en-US" sz="2800" kern="0" dirty="0" smtClean="0">
                <a:solidFill>
                  <a:srgbClr val="FF0000"/>
                </a:solidFill>
              </a:rPr>
              <a:t> </a:t>
            </a:r>
            <a:r>
              <a:rPr lang="en-US" altLang="en-US" sz="2800" kern="0" dirty="0" smtClean="0"/>
              <a:t>de la </a:t>
            </a:r>
            <a:r>
              <a:rPr lang="en-US" altLang="en-US" sz="2800" kern="0" dirty="0" err="1" smtClean="0"/>
              <a:t>seducción</a:t>
            </a:r>
            <a:r>
              <a:rPr lang="en-US" altLang="en-US" sz="2800" kern="0" dirty="0" smtClean="0"/>
              <a:t> </a:t>
            </a:r>
            <a:r>
              <a:rPr lang="en-US" altLang="en-US" sz="2800" kern="0" dirty="0" err="1" smtClean="0"/>
              <a:t>intelectual</a:t>
            </a:r>
            <a:endParaRPr lang="en-US" altLang="en-US" sz="2800" kern="0" dirty="0"/>
          </a:p>
        </p:txBody>
      </p:sp>
      <p:sp>
        <p:nvSpPr>
          <p:cNvPr id="6" name="Content Placeholder 2">
            <a:extLst>
              <a:ext uri="{FF2B5EF4-FFF2-40B4-BE49-F238E27FC236}">
                <a16:creationId xmlns="" xmlns:a16="http://schemas.microsoft.com/office/drawing/2014/main" id="{385B9080-C4A8-32D4-86FC-717C899D9476}"/>
              </a:ext>
            </a:extLst>
          </p:cNvPr>
          <p:cNvSpPr txBox="1">
            <a:spLocks/>
          </p:cNvSpPr>
          <p:nvPr/>
        </p:nvSpPr>
        <p:spPr bwMode="auto">
          <a:xfrm>
            <a:off x="6148551" y="914292"/>
            <a:ext cx="5776949" cy="5723046"/>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90000"/>
              </a:lnSpc>
              <a:spcBef>
                <a:spcPts val="0"/>
              </a:spcBef>
              <a:spcAft>
                <a:spcPts val="1800"/>
              </a:spcAft>
              <a:buFontTx/>
              <a:buNone/>
              <a:defRPr/>
            </a:pPr>
            <a:r>
              <a:rPr lang="en-US" sz="2200" kern="0" baseline="30000" dirty="0" smtClean="0"/>
              <a:t>18</a:t>
            </a:r>
            <a:r>
              <a:rPr lang="es-ES" sz="2200" kern="0" dirty="0" smtClean="0"/>
              <a:t>Pues </a:t>
            </a:r>
            <a:r>
              <a:rPr lang="es-ES" sz="2200" kern="0" dirty="0" smtClean="0">
                <a:solidFill>
                  <a:srgbClr val="FF0000"/>
                </a:solidFill>
              </a:rPr>
              <a:t>hablando con arrogancia </a:t>
            </a:r>
            <a:r>
              <a:rPr lang="es-ES" sz="2200" kern="0" dirty="0" smtClean="0"/>
              <a:t>y vanidad, </a:t>
            </a:r>
            <a:r>
              <a:rPr lang="es-ES" sz="2200" kern="0" dirty="0" smtClean="0">
                <a:solidFill>
                  <a:srgbClr val="FF0000"/>
                </a:solidFill>
              </a:rPr>
              <a:t>seducen mediante deseos carnales, por sensualidad</a:t>
            </a:r>
            <a:r>
              <a:rPr lang="es-ES" sz="2200" kern="0" dirty="0" smtClean="0"/>
              <a:t>, a </a:t>
            </a:r>
            <a:r>
              <a:rPr lang="es-ES" sz="2200" kern="0" dirty="0" smtClean="0">
                <a:solidFill>
                  <a:srgbClr val="FF0000"/>
                </a:solidFill>
              </a:rPr>
              <a:t>los que hace poco escaparon </a:t>
            </a:r>
            <a:r>
              <a:rPr lang="en-US" sz="2200" kern="0" dirty="0" smtClean="0"/>
              <a:t>[</a:t>
            </a:r>
            <a:r>
              <a:rPr lang="en-US" sz="2200" kern="0" dirty="0" err="1" smtClean="0"/>
              <a:t>apenas</a:t>
            </a:r>
            <a:r>
              <a:rPr lang="en-US" sz="2200" kern="0" dirty="0" smtClean="0"/>
              <a:t> </a:t>
            </a:r>
            <a:r>
              <a:rPr lang="en-US" sz="2200" kern="0" dirty="0" err="1" smtClean="0"/>
              <a:t>escapan</a:t>
            </a:r>
            <a:r>
              <a:rPr lang="en-US" sz="2200" kern="0" dirty="0" smtClean="0"/>
              <a:t>] </a:t>
            </a:r>
            <a:r>
              <a:rPr lang="es-ES" sz="2200" kern="0" dirty="0" smtClean="0">
                <a:solidFill>
                  <a:srgbClr val="FF0000"/>
                </a:solidFill>
              </a:rPr>
              <a:t>de los que viven en el error</a:t>
            </a:r>
            <a:r>
              <a:rPr lang="es-ES" sz="2200" kern="0" dirty="0" smtClean="0"/>
              <a:t>. 19  </a:t>
            </a:r>
            <a:r>
              <a:rPr lang="es-ES" sz="2200" kern="0" dirty="0" smtClean="0">
                <a:solidFill>
                  <a:srgbClr val="FF0000"/>
                </a:solidFill>
              </a:rPr>
              <a:t>Les prometen libertad</a:t>
            </a:r>
            <a:r>
              <a:rPr lang="es-ES" sz="2200" kern="0" dirty="0" smtClean="0"/>
              <a:t>, mientras que ellos mismos son </a:t>
            </a:r>
            <a:r>
              <a:rPr lang="es-ES" sz="2200" kern="0" dirty="0" smtClean="0">
                <a:solidFill>
                  <a:srgbClr val="FF0000"/>
                </a:solidFill>
              </a:rPr>
              <a:t>esclavos de la corrupción</a:t>
            </a:r>
            <a:r>
              <a:rPr lang="es-ES" sz="2200" kern="0" dirty="0" smtClean="0"/>
              <a:t>, pues uno es esclavo de aquello que lo ha vencido. </a:t>
            </a:r>
          </a:p>
          <a:p>
            <a:pPr marL="0" indent="0">
              <a:lnSpc>
                <a:spcPct val="90000"/>
              </a:lnSpc>
              <a:spcBef>
                <a:spcPts val="0"/>
              </a:spcBef>
              <a:spcAft>
                <a:spcPts val="1800"/>
              </a:spcAft>
              <a:buFontTx/>
              <a:buNone/>
              <a:defRPr/>
            </a:pPr>
            <a:r>
              <a:rPr lang="es-ES" sz="2200" kern="0" dirty="0" smtClean="0"/>
              <a:t>20  Porque si después de haber escapado de las contaminaciones del mundo por el conocimiento de nuestro Señor y Salvador Jesucristo, de nuevo son enredados en ellas y vencidos, su condición postrera viene a ser peor que la primera. 21  Pues hubiera sido mejor para ellos no haber conocido el camino de la justicia, que habiéndolo conocido, apartarse del santo mandamiento que les fue dado.  </a:t>
            </a:r>
            <a:r>
              <a:rPr lang="en-US" sz="2200" kern="0" dirty="0" smtClean="0"/>
              <a:t>(II Ped 2:18-21)</a:t>
            </a:r>
            <a:endParaRPr lang="en-US" sz="2200" kern="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a:extLst>
              <a:ext uri="{FF2B5EF4-FFF2-40B4-BE49-F238E27FC236}">
                <a16:creationId xmlns="" xmlns:a16="http://schemas.microsoft.com/office/drawing/2014/main" id="{0E650824-FD5F-9E28-F212-76ED636492E3}"/>
              </a:ext>
            </a:extLst>
          </p:cNvPr>
          <p:cNvSpPr>
            <a:spLocks noGrp="1" noChangeArrowheads="1"/>
          </p:cNvSpPr>
          <p:nvPr>
            <p:ph type="title"/>
          </p:nvPr>
        </p:nvSpPr>
        <p:spPr>
          <a:xfrm>
            <a:off x="1" y="0"/>
            <a:ext cx="6096000" cy="685800"/>
          </a:xfrm>
        </p:spPr>
        <p:txBody>
          <a:bodyPr/>
          <a:lstStyle/>
          <a:p>
            <a:r>
              <a:rPr lang="en-US" altLang="en-US" dirty="0">
                <a:solidFill>
                  <a:srgbClr val="FF0000"/>
                </a:solidFill>
              </a:rPr>
              <a:t>Tactics &amp; Techniques </a:t>
            </a:r>
            <a:r>
              <a:rPr lang="en-US" altLang="en-US" dirty="0">
                <a:solidFill>
                  <a:schemeClr val="tx1"/>
                </a:solidFill>
              </a:rPr>
              <a:t>(II Pet 2)</a:t>
            </a:r>
          </a:p>
        </p:txBody>
      </p:sp>
      <p:sp>
        <p:nvSpPr>
          <p:cNvPr id="123907" name="Rectangle 3">
            <a:extLst>
              <a:ext uri="{FF2B5EF4-FFF2-40B4-BE49-F238E27FC236}">
                <a16:creationId xmlns="" xmlns:a16="http://schemas.microsoft.com/office/drawing/2014/main" id="{55CE58FE-1655-B1CA-68D0-E2B66D6A6240}"/>
              </a:ext>
            </a:extLst>
          </p:cNvPr>
          <p:cNvSpPr>
            <a:spLocks noGrp="1" noChangeArrowheads="1"/>
          </p:cNvSpPr>
          <p:nvPr>
            <p:ph idx="1"/>
          </p:nvPr>
        </p:nvSpPr>
        <p:spPr>
          <a:xfrm>
            <a:off x="0" y="685800"/>
            <a:ext cx="5885792" cy="4359166"/>
          </a:xfrm>
        </p:spPr>
        <p:txBody>
          <a:bodyPr/>
          <a:lstStyle/>
          <a:p>
            <a:pPr marL="0" indent="0" eaLnBrk="1" hangingPunct="1">
              <a:lnSpc>
                <a:spcPct val="90000"/>
              </a:lnSpc>
              <a:spcBef>
                <a:spcPts val="0"/>
              </a:spcBef>
              <a:spcAft>
                <a:spcPts val="600"/>
              </a:spcAft>
              <a:buFontTx/>
              <a:buNone/>
            </a:pPr>
            <a:r>
              <a:rPr lang="en-US" altLang="en-US" sz="1800" baseline="30000" dirty="0"/>
              <a:t>3 </a:t>
            </a:r>
            <a:r>
              <a:rPr lang="en-US" altLang="en-US" sz="1800" dirty="0"/>
              <a:t>By covetousness they will exploit you with </a:t>
            </a:r>
            <a:r>
              <a:rPr lang="en-US" altLang="en-US" sz="1800" b="1" dirty="0">
                <a:solidFill>
                  <a:srgbClr val="FF0000"/>
                </a:solidFill>
              </a:rPr>
              <a:t>deceptive </a:t>
            </a:r>
            <a:r>
              <a:rPr lang="en-US" altLang="en-US" sz="1800" dirty="0">
                <a:solidFill>
                  <a:srgbClr val="FF0000"/>
                </a:solidFill>
              </a:rPr>
              <a:t>[</a:t>
            </a:r>
            <a:r>
              <a:rPr lang="en-US" altLang="en-US" sz="1800" dirty="0" err="1">
                <a:solidFill>
                  <a:srgbClr val="FF0000"/>
                </a:solidFill>
              </a:rPr>
              <a:t>plastois</a:t>
            </a:r>
            <a:r>
              <a:rPr lang="en-US" altLang="en-US" sz="1800" dirty="0">
                <a:solidFill>
                  <a:srgbClr val="FF0000"/>
                </a:solidFill>
              </a:rPr>
              <a:t>*] </a:t>
            </a:r>
            <a:r>
              <a:rPr lang="en-US" altLang="en-US" sz="1800" b="1" dirty="0">
                <a:solidFill>
                  <a:srgbClr val="FF0000"/>
                </a:solidFill>
              </a:rPr>
              <a:t>words</a:t>
            </a:r>
            <a:r>
              <a:rPr lang="en-US" altLang="en-US" sz="1800" dirty="0"/>
              <a:t>;</a:t>
            </a:r>
          </a:p>
          <a:p>
            <a:pPr marL="0" indent="0" eaLnBrk="1" hangingPunct="1">
              <a:lnSpc>
                <a:spcPct val="90000"/>
              </a:lnSpc>
              <a:spcBef>
                <a:spcPts val="0"/>
              </a:spcBef>
              <a:spcAft>
                <a:spcPts val="600"/>
              </a:spcAft>
              <a:buFontTx/>
              <a:buNone/>
            </a:pPr>
            <a:r>
              <a:rPr lang="en-US" altLang="en-US" sz="1800" baseline="30000" dirty="0"/>
              <a:t>10 </a:t>
            </a:r>
            <a:r>
              <a:rPr lang="en-US" altLang="en-US" sz="1800" dirty="0"/>
              <a:t>and especially those who walk according to the flesh in the lust of uncleanness and </a:t>
            </a:r>
            <a:r>
              <a:rPr lang="en-US" altLang="en-US" sz="1800" b="1" dirty="0">
                <a:solidFill>
                  <a:srgbClr val="FF0000"/>
                </a:solidFill>
              </a:rPr>
              <a:t>despise authority</a:t>
            </a:r>
            <a:r>
              <a:rPr lang="en-US" altLang="en-US" sz="1800" dirty="0"/>
              <a:t>. They are </a:t>
            </a:r>
            <a:r>
              <a:rPr lang="en-US" altLang="en-US" sz="1800" b="1" dirty="0">
                <a:solidFill>
                  <a:srgbClr val="FF0000"/>
                </a:solidFill>
              </a:rPr>
              <a:t>presumptuous, self-willed</a:t>
            </a:r>
            <a:r>
              <a:rPr lang="en-US" altLang="en-US" sz="1800" dirty="0"/>
              <a:t>. They are </a:t>
            </a:r>
            <a:r>
              <a:rPr lang="en-US" altLang="en-US" sz="1800" b="1" dirty="0">
                <a:solidFill>
                  <a:srgbClr val="FF0000"/>
                </a:solidFill>
              </a:rPr>
              <a:t>not afraid to speak evil of dignitaries</a:t>
            </a:r>
            <a:r>
              <a:rPr lang="en-US" altLang="en-US" sz="1800" dirty="0"/>
              <a:t>, </a:t>
            </a:r>
          </a:p>
          <a:p>
            <a:pPr marL="0" indent="0" eaLnBrk="1" hangingPunct="1">
              <a:lnSpc>
                <a:spcPct val="90000"/>
              </a:lnSpc>
              <a:spcBef>
                <a:spcPts val="0"/>
              </a:spcBef>
              <a:spcAft>
                <a:spcPts val="600"/>
              </a:spcAft>
              <a:buFontTx/>
              <a:buNone/>
            </a:pPr>
            <a:r>
              <a:rPr lang="en-US" altLang="en-US" sz="1800" baseline="30000" dirty="0"/>
              <a:t>12 </a:t>
            </a:r>
            <a:r>
              <a:rPr lang="en-US" altLang="en-US" sz="1800" dirty="0"/>
              <a:t>But these, like natural brute beasts made to be caught and destroyed, </a:t>
            </a:r>
            <a:r>
              <a:rPr lang="en-US" altLang="en-US" sz="1800" b="1" dirty="0">
                <a:solidFill>
                  <a:srgbClr val="FF0000"/>
                </a:solidFill>
              </a:rPr>
              <a:t>speak evil of the things they do not understand</a:t>
            </a:r>
            <a:r>
              <a:rPr lang="en-US" altLang="en-US" sz="1800" dirty="0"/>
              <a:t>… </a:t>
            </a:r>
          </a:p>
          <a:p>
            <a:pPr marL="0" indent="0" eaLnBrk="1" hangingPunct="1">
              <a:lnSpc>
                <a:spcPct val="90000"/>
              </a:lnSpc>
              <a:spcBef>
                <a:spcPts val="0"/>
              </a:spcBef>
              <a:spcAft>
                <a:spcPts val="600"/>
              </a:spcAft>
              <a:buFontTx/>
              <a:buNone/>
            </a:pPr>
            <a:r>
              <a:rPr lang="en-US" altLang="en-US" sz="1800" baseline="30000" dirty="0"/>
              <a:t>14 </a:t>
            </a:r>
            <a:r>
              <a:rPr lang="en-US" altLang="en-US" sz="1800" dirty="0"/>
              <a:t>having eyes full of adultery and that cannot cease from sin, </a:t>
            </a:r>
            <a:r>
              <a:rPr lang="en-US" altLang="en-US" sz="1800" b="1" dirty="0">
                <a:solidFill>
                  <a:srgbClr val="FF0000"/>
                </a:solidFill>
              </a:rPr>
              <a:t>enticing unstable souls</a:t>
            </a:r>
            <a:r>
              <a:rPr lang="en-US" altLang="en-US" sz="1800" dirty="0"/>
              <a:t>. They have a heart trained in covetous practices and are accursed children. </a:t>
            </a:r>
          </a:p>
          <a:p>
            <a:pPr marL="0" indent="0" eaLnBrk="1" hangingPunct="1">
              <a:lnSpc>
                <a:spcPct val="90000"/>
              </a:lnSpc>
              <a:spcBef>
                <a:spcPts val="0"/>
              </a:spcBef>
              <a:spcAft>
                <a:spcPts val="600"/>
              </a:spcAft>
              <a:buFontTx/>
              <a:buNone/>
            </a:pPr>
            <a:r>
              <a:rPr lang="en-US" altLang="en-US" sz="1800" baseline="30000" dirty="0"/>
              <a:t>18 </a:t>
            </a:r>
            <a:r>
              <a:rPr lang="en-US" altLang="en-US" sz="1800" dirty="0"/>
              <a:t>For when they speak great swelling words of emptiness, they </a:t>
            </a:r>
            <a:r>
              <a:rPr lang="en-US" altLang="en-US" sz="1800" b="1" dirty="0">
                <a:solidFill>
                  <a:srgbClr val="FF0000"/>
                </a:solidFill>
              </a:rPr>
              <a:t>allure</a:t>
            </a:r>
            <a:r>
              <a:rPr lang="en-US" altLang="en-US" sz="1800" b="1" dirty="0">
                <a:solidFill>
                  <a:schemeClr val="accent2"/>
                </a:solidFill>
              </a:rPr>
              <a:t> </a:t>
            </a:r>
            <a:r>
              <a:rPr lang="en-US" altLang="en-US" sz="1800" dirty="0"/>
              <a:t>through the lusts of the flesh, through lewdness, </a:t>
            </a:r>
            <a:r>
              <a:rPr lang="en-US" altLang="en-US" sz="1800" b="1" dirty="0">
                <a:solidFill>
                  <a:srgbClr val="FF0000"/>
                </a:solidFill>
              </a:rPr>
              <a:t>the ones</a:t>
            </a:r>
            <a:r>
              <a:rPr lang="en-US" altLang="en-US" sz="1800" dirty="0">
                <a:solidFill>
                  <a:srgbClr val="FF0000"/>
                </a:solidFill>
              </a:rPr>
              <a:t> </a:t>
            </a:r>
            <a:r>
              <a:rPr lang="en-US" altLang="en-US" sz="1800" dirty="0"/>
              <a:t>who have actually escaped [</a:t>
            </a:r>
            <a:r>
              <a:rPr lang="en-US" altLang="en-US" sz="1800" b="1" dirty="0">
                <a:solidFill>
                  <a:srgbClr val="FF0000"/>
                </a:solidFill>
              </a:rPr>
              <a:t>are barely escaping</a:t>
            </a:r>
            <a:r>
              <a:rPr lang="en-US" altLang="en-US" sz="1800" dirty="0"/>
              <a:t>] from those who live in error. </a:t>
            </a:r>
          </a:p>
        </p:txBody>
      </p:sp>
      <p:sp>
        <p:nvSpPr>
          <p:cNvPr id="123908" name="Slide Number Placeholder 5">
            <a:extLst>
              <a:ext uri="{FF2B5EF4-FFF2-40B4-BE49-F238E27FC236}">
                <a16:creationId xmlns="" xmlns:a16="http://schemas.microsoft.com/office/drawing/2014/main" id="{D06B58EE-4131-2610-CDE0-7C2AEE3D6BE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F3CE522-DCA5-41A3-83D6-301742E01360}" type="slidenum">
              <a:rPr lang="en-US" altLang="en-US" sz="1400" smtClean="0"/>
              <a:pPr>
                <a:spcBef>
                  <a:spcPct val="0"/>
                </a:spcBef>
                <a:buFontTx/>
                <a:buNone/>
              </a:pPr>
              <a:t>17</a:t>
            </a:fld>
            <a:endParaRPr lang="en-US" altLang="en-US" sz="1400"/>
          </a:p>
        </p:txBody>
      </p:sp>
      <p:sp>
        <p:nvSpPr>
          <p:cNvPr id="2" name="TextBox 1">
            <a:extLst>
              <a:ext uri="{FF2B5EF4-FFF2-40B4-BE49-F238E27FC236}">
                <a16:creationId xmlns="" xmlns:a16="http://schemas.microsoft.com/office/drawing/2014/main" id="{0F158F21-0245-127A-246F-BF8E63EB8D98}"/>
              </a:ext>
            </a:extLst>
          </p:cNvPr>
          <p:cNvSpPr txBox="1"/>
          <p:nvPr/>
        </p:nvSpPr>
        <p:spPr>
          <a:xfrm>
            <a:off x="0" y="5044966"/>
            <a:ext cx="6096001" cy="1815882"/>
          </a:xfrm>
          <a:prstGeom prst="rect">
            <a:avLst/>
          </a:prstGeom>
          <a:noFill/>
        </p:spPr>
        <p:txBody>
          <a:bodyPr wrap="square" rtlCol="0">
            <a:spAutoFit/>
          </a:bodyPr>
          <a:lstStyle/>
          <a:p>
            <a:r>
              <a:rPr lang="en-US" sz="1600" b="0" dirty="0">
                <a:solidFill>
                  <a:srgbClr val="001320"/>
                </a:solidFill>
                <a:effectLst/>
                <a:latin typeface="Courier New" panose="02070309020205020404" pitchFamily="49" charset="0"/>
                <a:cs typeface="Courier New" panose="02070309020205020404" pitchFamily="49" charset="0"/>
              </a:rPr>
              <a:t>* “Words molded at will to suit their vain imaginations" (M. Vincent). That is, "fabricated words from </a:t>
            </a:r>
            <a:r>
              <a:rPr lang="en-US" sz="1600" b="0" i="1" dirty="0" err="1">
                <a:solidFill>
                  <a:srgbClr val="001320"/>
                </a:solidFill>
                <a:effectLst/>
                <a:latin typeface="Courier New" panose="02070309020205020404" pitchFamily="49" charset="0"/>
                <a:cs typeface="Courier New" panose="02070309020205020404" pitchFamily="49" charset="0"/>
              </a:rPr>
              <a:t>plássō</a:t>
            </a:r>
            <a:r>
              <a:rPr lang="en-US" sz="1600" b="0" i="1" dirty="0">
                <a:solidFill>
                  <a:srgbClr val="001320"/>
                </a:solidFill>
                <a:effectLst/>
                <a:latin typeface="Courier New" panose="02070309020205020404" pitchFamily="49" charset="0"/>
                <a:cs typeface="Courier New" panose="02070309020205020404" pitchFamily="49" charset="0"/>
              </a:rPr>
              <a:t> – </a:t>
            </a:r>
            <a:r>
              <a:rPr lang="en-US" sz="1600" dirty="0">
                <a:solidFill>
                  <a:srgbClr val="001320"/>
                </a:solidFill>
                <a:latin typeface="Courier New" panose="02070309020205020404" pitchFamily="49" charset="0"/>
                <a:cs typeface="Courier New" panose="02070309020205020404" pitchFamily="49" charset="0"/>
              </a:rPr>
              <a:t> </a:t>
            </a:r>
            <a:r>
              <a:rPr lang="en-US" sz="1600" b="0" dirty="0">
                <a:solidFill>
                  <a:srgbClr val="001320"/>
                </a:solidFill>
                <a:effectLst/>
                <a:latin typeface="Courier New" panose="02070309020205020404" pitchFamily="49" charset="0"/>
                <a:cs typeface="Courier New" panose="02070309020205020404" pitchFamily="49" charset="0"/>
              </a:rPr>
              <a:t>‘to </a:t>
            </a:r>
            <a:r>
              <a:rPr lang="en-US" sz="1600" b="0" dirty="0" err="1">
                <a:solidFill>
                  <a:srgbClr val="001320"/>
                </a:solidFill>
                <a:effectLst/>
                <a:latin typeface="Courier New" panose="02070309020205020404" pitchFamily="49" charset="0"/>
                <a:cs typeface="Courier New" panose="02070309020205020404" pitchFamily="49" charset="0"/>
              </a:rPr>
              <a:t>mould</a:t>
            </a:r>
            <a:r>
              <a:rPr lang="en-US" sz="1600" b="0" dirty="0">
                <a:solidFill>
                  <a:srgbClr val="001320"/>
                </a:solidFill>
                <a:effectLst/>
                <a:latin typeface="Courier New" panose="02070309020205020404" pitchFamily="49" charset="0"/>
                <a:cs typeface="Courier New" panose="02070309020205020404" pitchFamily="49" charset="0"/>
              </a:rPr>
              <a:t>,’ as in clay or wax. The idea is, therefore, of words </a:t>
            </a:r>
            <a:r>
              <a:rPr lang="en-US" sz="1600" b="0" dirty="0" err="1">
                <a:solidFill>
                  <a:srgbClr val="001320"/>
                </a:solidFill>
                <a:effectLst/>
                <a:latin typeface="Courier New" panose="02070309020205020404" pitchFamily="49" charset="0"/>
                <a:cs typeface="Courier New" panose="02070309020205020404" pitchFamily="49" charset="0"/>
              </a:rPr>
              <a:t>moulded</a:t>
            </a:r>
            <a:r>
              <a:rPr lang="en-US" sz="1600" b="0" dirty="0">
                <a:solidFill>
                  <a:srgbClr val="001320"/>
                </a:solidFill>
                <a:effectLst/>
                <a:latin typeface="Courier New" panose="02070309020205020404" pitchFamily="49" charset="0"/>
                <a:cs typeface="Courier New" panose="02070309020205020404" pitchFamily="49" charset="0"/>
              </a:rPr>
              <a:t> at will to suit their vain imaginations“.  These are spun by a "pretender" (i.e. someone not authentic).</a:t>
            </a:r>
            <a:endParaRPr lang="en-US" sz="1600" dirty="0">
              <a:latin typeface="Courier New" panose="02070309020205020404" pitchFamily="49" charset="0"/>
              <a:cs typeface="Courier New" panose="02070309020205020404" pitchFamily="49" charset="0"/>
            </a:endParaRPr>
          </a:p>
        </p:txBody>
      </p:sp>
      <p:sp>
        <p:nvSpPr>
          <p:cNvPr id="6" name="Title 1">
            <a:extLst>
              <a:ext uri="{FF2B5EF4-FFF2-40B4-BE49-F238E27FC236}">
                <a16:creationId xmlns="" xmlns:a16="http://schemas.microsoft.com/office/drawing/2014/main" id="{0E650824-FD5F-9E28-F212-76ED636492E3}"/>
              </a:ext>
            </a:extLst>
          </p:cNvPr>
          <p:cNvSpPr txBox="1">
            <a:spLocks noChangeArrowheads="1"/>
          </p:cNvSpPr>
          <p:nvPr/>
        </p:nvSpPr>
        <p:spPr bwMode="auto">
          <a:xfrm>
            <a:off x="5969876" y="0"/>
            <a:ext cx="622212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kern="0" dirty="0" err="1" smtClean="0">
                <a:solidFill>
                  <a:srgbClr val="FF0000"/>
                </a:solidFill>
              </a:rPr>
              <a:t>Tácticas</a:t>
            </a:r>
            <a:r>
              <a:rPr lang="en-US" altLang="en-US" kern="0" dirty="0" smtClean="0">
                <a:solidFill>
                  <a:srgbClr val="FF0000"/>
                </a:solidFill>
              </a:rPr>
              <a:t> y </a:t>
            </a:r>
            <a:r>
              <a:rPr lang="en-US" altLang="en-US" kern="0" dirty="0" err="1" smtClean="0">
                <a:solidFill>
                  <a:srgbClr val="FF0000"/>
                </a:solidFill>
              </a:rPr>
              <a:t>técnicas</a:t>
            </a:r>
            <a:r>
              <a:rPr lang="en-US" altLang="en-US" kern="0" dirty="0" smtClean="0">
                <a:solidFill>
                  <a:srgbClr val="FF0000"/>
                </a:solidFill>
              </a:rPr>
              <a:t> </a:t>
            </a:r>
            <a:r>
              <a:rPr lang="en-US" altLang="en-US" kern="0" dirty="0" smtClean="0">
                <a:solidFill>
                  <a:schemeClr val="tx1"/>
                </a:solidFill>
              </a:rPr>
              <a:t>(II Ped 2)</a:t>
            </a:r>
            <a:endParaRPr lang="en-US" altLang="en-US" kern="0" dirty="0">
              <a:solidFill>
                <a:schemeClr val="tx1"/>
              </a:solidFill>
            </a:endParaRPr>
          </a:p>
        </p:txBody>
      </p:sp>
      <p:sp>
        <p:nvSpPr>
          <p:cNvPr id="7" name="Rectangle 3">
            <a:extLst>
              <a:ext uri="{FF2B5EF4-FFF2-40B4-BE49-F238E27FC236}">
                <a16:creationId xmlns="" xmlns:a16="http://schemas.microsoft.com/office/drawing/2014/main" id="{55CE58FE-1655-B1CA-68D0-E2B66D6A6240}"/>
              </a:ext>
            </a:extLst>
          </p:cNvPr>
          <p:cNvSpPr txBox="1">
            <a:spLocks noChangeArrowheads="1"/>
          </p:cNvSpPr>
          <p:nvPr/>
        </p:nvSpPr>
        <p:spPr bwMode="auto">
          <a:xfrm>
            <a:off x="6096001" y="601717"/>
            <a:ext cx="6095999" cy="6256283"/>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ts val="0"/>
              </a:spcBef>
              <a:spcAft>
                <a:spcPts val="600"/>
              </a:spcAft>
              <a:buFontTx/>
              <a:buNone/>
            </a:pPr>
            <a:r>
              <a:rPr lang="en-US" altLang="en-US" sz="1800" kern="0" baseline="30000" dirty="0" smtClean="0"/>
              <a:t>3</a:t>
            </a:r>
            <a:r>
              <a:rPr lang="es-ES" altLang="en-US" sz="1800" kern="0" dirty="0" smtClean="0"/>
              <a:t> En su avaricia los explotarán con </a:t>
            </a:r>
            <a:r>
              <a:rPr lang="es-ES" altLang="en-US" sz="1800" b="1" kern="0" dirty="0" smtClean="0">
                <a:solidFill>
                  <a:srgbClr val="FF0000"/>
                </a:solidFill>
              </a:rPr>
              <a:t>palabras falsas </a:t>
            </a:r>
            <a:r>
              <a:rPr lang="en-US" altLang="en-US" sz="1800" kern="0" dirty="0" smtClean="0">
                <a:solidFill>
                  <a:srgbClr val="FF0000"/>
                </a:solidFill>
              </a:rPr>
              <a:t>[</a:t>
            </a:r>
            <a:r>
              <a:rPr lang="en-US" altLang="en-US" sz="1800" kern="0" dirty="0" err="1" smtClean="0">
                <a:solidFill>
                  <a:srgbClr val="FF0000"/>
                </a:solidFill>
              </a:rPr>
              <a:t>plastois</a:t>
            </a:r>
            <a:r>
              <a:rPr lang="en-US" altLang="en-US" sz="1800" kern="0" dirty="0" smtClean="0">
                <a:solidFill>
                  <a:srgbClr val="FF0000"/>
                </a:solidFill>
              </a:rPr>
              <a:t>*]</a:t>
            </a:r>
            <a:r>
              <a:rPr lang="es-ES" altLang="en-US" sz="1800" kern="0" dirty="0" smtClean="0"/>
              <a:t>.</a:t>
            </a:r>
          </a:p>
          <a:p>
            <a:pPr marL="0" indent="0" eaLnBrk="1" hangingPunct="1">
              <a:lnSpc>
                <a:spcPct val="90000"/>
              </a:lnSpc>
              <a:spcBef>
                <a:spcPts val="0"/>
              </a:spcBef>
              <a:spcAft>
                <a:spcPts val="600"/>
              </a:spcAft>
              <a:buFontTx/>
              <a:buNone/>
            </a:pPr>
            <a:r>
              <a:rPr lang="es-ES" altLang="en-US" sz="1800" kern="0" dirty="0" smtClean="0"/>
              <a:t>10  especialmente a los que andan tras la carne en sus deseos corrompidos y </a:t>
            </a:r>
            <a:r>
              <a:rPr lang="es-ES" altLang="en-US" sz="1800" b="1" kern="0" dirty="0" smtClean="0">
                <a:solidFill>
                  <a:srgbClr val="FF0000"/>
                </a:solidFill>
              </a:rPr>
              <a:t>desprecian la autoridad</a:t>
            </a:r>
            <a:r>
              <a:rPr lang="es-ES" altLang="en-US" sz="1800" kern="0" dirty="0" smtClean="0"/>
              <a:t>. </a:t>
            </a:r>
            <a:r>
              <a:rPr lang="es-ES" altLang="en-US" sz="1800" b="1" kern="0" dirty="0" smtClean="0">
                <a:solidFill>
                  <a:srgbClr val="FF0000"/>
                </a:solidFill>
              </a:rPr>
              <a:t>Atrevidos y obstinados</a:t>
            </a:r>
            <a:r>
              <a:rPr lang="es-ES" altLang="en-US" sz="1800" kern="0" dirty="0" smtClean="0"/>
              <a:t>, </a:t>
            </a:r>
            <a:r>
              <a:rPr lang="es-ES" altLang="en-US" sz="1800" b="1" kern="0" dirty="0" smtClean="0">
                <a:solidFill>
                  <a:srgbClr val="FF0000"/>
                </a:solidFill>
              </a:rPr>
              <a:t>no tiemblan cuando blasfeman de las majestades angélicas</a:t>
            </a:r>
            <a:r>
              <a:rPr lang="es-ES" altLang="en-US" sz="1800" kern="0" dirty="0" smtClean="0"/>
              <a:t>,  </a:t>
            </a:r>
          </a:p>
          <a:p>
            <a:pPr marL="0" indent="0" eaLnBrk="1" hangingPunct="1">
              <a:lnSpc>
                <a:spcPct val="90000"/>
              </a:lnSpc>
              <a:spcBef>
                <a:spcPts val="0"/>
              </a:spcBef>
              <a:spcAft>
                <a:spcPts val="600"/>
              </a:spcAft>
              <a:buFontTx/>
              <a:buNone/>
            </a:pPr>
            <a:r>
              <a:rPr lang="es-ES" altLang="en-US" sz="1800" kern="0" dirty="0" smtClean="0"/>
              <a:t>12  Pero estos, como animales irracionales, nacidos como criaturas de instinto para ser capturados y destruidos, </a:t>
            </a:r>
            <a:r>
              <a:rPr lang="es-ES" altLang="en-US" sz="1800" b="1" kern="0" dirty="0" smtClean="0">
                <a:solidFill>
                  <a:srgbClr val="FF0000"/>
                </a:solidFill>
              </a:rPr>
              <a:t>blasfemando de lo que ignoran</a:t>
            </a:r>
            <a:r>
              <a:rPr lang="es-ES" altLang="en-US" sz="1800" kern="0" dirty="0" smtClean="0"/>
              <a:t>…</a:t>
            </a:r>
          </a:p>
          <a:p>
            <a:pPr marL="0" indent="0" eaLnBrk="1" hangingPunct="1">
              <a:lnSpc>
                <a:spcPct val="90000"/>
              </a:lnSpc>
              <a:spcBef>
                <a:spcPts val="0"/>
              </a:spcBef>
              <a:spcAft>
                <a:spcPts val="600"/>
              </a:spcAft>
              <a:buFontTx/>
              <a:buNone/>
            </a:pPr>
            <a:r>
              <a:rPr lang="es-ES" altLang="en-US" sz="1800" kern="0" dirty="0" smtClean="0"/>
              <a:t>14  Tienen los ojos llenos de adulterio y nunca cesan de pecar. </a:t>
            </a:r>
            <a:r>
              <a:rPr lang="es-ES" altLang="en-US" sz="1800" b="1" kern="0" dirty="0" smtClean="0">
                <a:solidFill>
                  <a:srgbClr val="FF0000"/>
                </a:solidFill>
              </a:rPr>
              <a:t>Seducen a las almas inestables</a:t>
            </a:r>
            <a:r>
              <a:rPr lang="es-ES" altLang="en-US" sz="1800" kern="0" dirty="0" smtClean="0"/>
              <a:t>. Tienen un corazón ejercitado en la avaricia; son hijos de maldición. </a:t>
            </a:r>
          </a:p>
          <a:p>
            <a:pPr marL="0" indent="0" eaLnBrk="1" hangingPunct="1">
              <a:lnSpc>
                <a:spcPct val="90000"/>
              </a:lnSpc>
              <a:spcBef>
                <a:spcPts val="0"/>
              </a:spcBef>
              <a:spcAft>
                <a:spcPts val="600"/>
              </a:spcAft>
              <a:buFontTx/>
              <a:buNone/>
            </a:pPr>
            <a:r>
              <a:rPr lang="es-ES" altLang="en-US" sz="1800" kern="0" dirty="0" smtClean="0"/>
              <a:t>18  Pues hablando con arrogancia y vanidad, </a:t>
            </a:r>
            <a:r>
              <a:rPr lang="es-ES" altLang="en-US" sz="1800" b="1" kern="0" dirty="0" smtClean="0">
                <a:solidFill>
                  <a:srgbClr val="FF0000"/>
                </a:solidFill>
              </a:rPr>
              <a:t>seducen</a:t>
            </a:r>
            <a:r>
              <a:rPr lang="es-ES" altLang="en-US" sz="1800" kern="0" dirty="0" smtClean="0"/>
              <a:t> mediante deseos carnales, por sensualidad, </a:t>
            </a:r>
            <a:r>
              <a:rPr lang="es-ES" altLang="en-US" sz="1800" b="1" kern="0" dirty="0" smtClean="0">
                <a:solidFill>
                  <a:srgbClr val="FF0000"/>
                </a:solidFill>
              </a:rPr>
              <a:t>a los </a:t>
            </a:r>
            <a:r>
              <a:rPr lang="es-ES" altLang="en-US" sz="1800" kern="0" dirty="0" smtClean="0"/>
              <a:t>que hace poco escaparon [</a:t>
            </a:r>
            <a:r>
              <a:rPr lang="es-ES" altLang="en-US" sz="1800" b="1" kern="0" dirty="0" smtClean="0">
                <a:solidFill>
                  <a:srgbClr val="FF0000"/>
                </a:solidFill>
              </a:rPr>
              <a:t>apenas escapan</a:t>
            </a:r>
            <a:r>
              <a:rPr lang="es-ES" altLang="en-US" sz="1800" kern="0" dirty="0" smtClean="0"/>
              <a:t>] de los que viven en el error.</a:t>
            </a:r>
            <a:endParaRPr lang="en-US" altLang="en-US" sz="1800" kern="0" dirty="0"/>
          </a:p>
        </p:txBody>
      </p:sp>
      <p:sp>
        <p:nvSpPr>
          <p:cNvPr id="8" name="TextBox 7">
            <a:extLst>
              <a:ext uri="{FF2B5EF4-FFF2-40B4-BE49-F238E27FC236}">
                <a16:creationId xmlns="" xmlns:a16="http://schemas.microsoft.com/office/drawing/2014/main" id="{0F158F21-0245-127A-246F-BF8E63EB8D98}"/>
              </a:ext>
            </a:extLst>
          </p:cNvPr>
          <p:cNvSpPr txBox="1"/>
          <p:nvPr/>
        </p:nvSpPr>
        <p:spPr>
          <a:xfrm>
            <a:off x="6096001" y="4918843"/>
            <a:ext cx="6095999" cy="2062103"/>
          </a:xfrm>
          <a:prstGeom prst="rect">
            <a:avLst/>
          </a:prstGeom>
          <a:noFill/>
        </p:spPr>
        <p:txBody>
          <a:bodyPr wrap="square" rtlCol="0">
            <a:spAutoFit/>
          </a:bodyPr>
          <a:lstStyle/>
          <a:p>
            <a:r>
              <a:rPr lang="en-US" sz="1600" b="0" dirty="0">
                <a:solidFill>
                  <a:srgbClr val="001320"/>
                </a:solidFill>
                <a:effectLst/>
                <a:latin typeface="Courier New" panose="02070309020205020404" pitchFamily="49" charset="0"/>
                <a:cs typeface="Courier New" panose="02070309020205020404" pitchFamily="49" charset="0"/>
              </a:rPr>
              <a:t>* “Palabras moldeadas a voluntad para adaptarse a sus vanas imaginaciones” (M. Vincent). Es decir, “palabras fabricadas a </a:t>
            </a:r>
            <a:r>
              <a:rPr lang="en-US" sz="1600" b="0" dirty="0" err="1">
                <a:solidFill>
                  <a:srgbClr val="001320"/>
                </a:solidFill>
                <a:effectLst/>
                <a:latin typeface="Courier New" panose="02070309020205020404" pitchFamily="49" charset="0"/>
                <a:cs typeface="Courier New" panose="02070309020205020404" pitchFamily="49" charset="0"/>
              </a:rPr>
              <a:t>partir</a:t>
            </a:r>
            <a:r>
              <a:rPr lang="en-US" sz="1600" b="0" dirty="0">
                <a:solidFill>
                  <a:srgbClr val="001320"/>
                </a:solidFill>
                <a:effectLst/>
                <a:latin typeface="Courier New" panose="02070309020205020404" pitchFamily="49" charset="0"/>
                <a:cs typeface="Courier New" panose="02070309020205020404" pitchFamily="49" charset="0"/>
              </a:rPr>
              <a:t> </a:t>
            </a:r>
            <a:r>
              <a:rPr lang="en-US" sz="1600" b="0" dirty="0" smtClean="0">
                <a:solidFill>
                  <a:srgbClr val="001320"/>
                </a:solidFill>
                <a:effectLst/>
                <a:latin typeface="Courier New" panose="02070309020205020404" pitchFamily="49" charset="0"/>
                <a:cs typeface="Courier New" panose="02070309020205020404" pitchFamily="49" charset="0"/>
              </a:rPr>
              <a:t>de </a:t>
            </a:r>
            <a:r>
              <a:rPr lang="en-US" sz="1600" i="1" dirty="0" err="1">
                <a:solidFill>
                  <a:srgbClr val="001320"/>
                </a:solidFill>
                <a:latin typeface="Courier New" panose="02070309020205020404" pitchFamily="49" charset="0"/>
                <a:cs typeface="Courier New" panose="02070309020205020404" pitchFamily="49" charset="0"/>
              </a:rPr>
              <a:t>plássō</a:t>
            </a:r>
            <a:r>
              <a:rPr lang="en-US" sz="1600" i="1" dirty="0">
                <a:solidFill>
                  <a:srgbClr val="001320"/>
                </a:solidFill>
                <a:latin typeface="Courier New" panose="02070309020205020404" pitchFamily="49" charset="0"/>
                <a:cs typeface="Courier New" panose="02070309020205020404" pitchFamily="49" charset="0"/>
              </a:rPr>
              <a:t> </a:t>
            </a:r>
            <a:r>
              <a:rPr lang="en-US" sz="1600" b="0" i="1" dirty="0" smtClean="0">
                <a:solidFill>
                  <a:srgbClr val="001320"/>
                </a:solidFill>
                <a:effectLst/>
                <a:latin typeface="Courier New" panose="02070309020205020404" pitchFamily="49" charset="0"/>
                <a:cs typeface="Courier New" panose="02070309020205020404" pitchFamily="49" charset="0"/>
              </a:rPr>
              <a:t>–</a:t>
            </a:r>
            <a:r>
              <a:rPr lang="en-US" sz="1600" dirty="0" smtClean="0">
                <a:solidFill>
                  <a:srgbClr val="001320"/>
                </a:solidFill>
                <a:latin typeface="Courier New" panose="02070309020205020404" pitchFamily="49" charset="0"/>
                <a:cs typeface="Courier New" panose="02070309020205020404" pitchFamily="49" charset="0"/>
              </a:rPr>
              <a:t> </a:t>
            </a:r>
            <a:r>
              <a:rPr lang="en-US" sz="1600" b="0" dirty="0" smtClean="0">
                <a:solidFill>
                  <a:srgbClr val="001320"/>
                </a:solidFill>
                <a:effectLst/>
                <a:latin typeface="Courier New" panose="02070309020205020404" pitchFamily="49" charset="0"/>
                <a:cs typeface="Courier New" panose="02070309020205020404" pitchFamily="49" charset="0"/>
              </a:rPr>
              <a:t>‘</a:t>
            </a:r>
            <a:r>
              <a:rPr lang="en-US" sz="1600" b="0" dirty="0" err="1" smtClean="0">
                <a:solidFill>
                  <a:srgbClr val="001320"/>
                </a:solidFill>
                <a:effectLst/>
                <a:latin typeface="Courier New" panose="02070309020205020404" pitchFamily="49" charset="0"/>
                <a:cs typeface="Courier New" panose="02070309020205020404" pitchFamily="49" charset="0"/>
              </a:rPr>
              <a:t>moldear</a:t>
            </a:r>
            <a:r>
              <a:rPr lang="en-US" sz="1600" b="0" dirty="0" smtClean="0">
                <a:solidFill>
                  <a:srgbClr val="001320"/>
                </a:solidFill>
                <a:effectLst/>
                <a:latin typeface="Courier New" panose="02070309020205020404" pitchFamily="49" charset="0"/>
                <a:cs typeface="Courier New" panose="02070309020205020404" pitchFamily="49" charset="0"/>
              </a:rPr>
              <a:t>,' </a:t>
            </a:r>
            <a:r>
              <a:rPr lang="en-US" sz="1600" b="0" dirty="0" err="1">
                <a:solidFill>
                  <a:srgbClr val="001320"/>
                </a:solidFill>
                <a:effectLst/>
                <a:latin typeface="Courier New" panose="02070309020205020404" pitchFamily="49" charset="0"/>
                <a:cs typeface="Courier New" panose="02070309020205020404" pitchFamily="49" charset="0"/>
              </a:rPr>
              <a:t>como</a:t>
            </a:r>
            <a:r>
              <a:rPr lang="en-US" sz="1600" b="0" dirty="0">
                <a:solidFill>
                  <a:srgbClr val="001320"/>
                </a:solidFill>
                <a:effectLst/>
                <a:latin typeface="Courier New" panose="02070309020205020404" pitchFamily="49" charset="0"/>
                <a:cs typeface="Courier New" panose="02070309020205020404" pitchFamily="49" charset="0"/>
              </a:rPr>
              <a:t> </a:t>
            </a:r>
            <a:r>
              <a:rPr lang="en-US" sz="1600" b="0" dirty="0" smtClean="0">
                <a:solidFill>
                  <a:srgbClr val="001320"/>
                </a:solidFill>
                <a:effectLst/>
                <a:latin typeface="Courier New" panose="02070309020205020404" pitchFamily="49" charset="0"/>
                <a:cs typeface="Courier New" panose="02070309020205020404" pitchFamily="49" charset="0"/>
              </a:rPr>
              <a:t>con </a:t>
            </a:r>
            <a:r>
              <a:rPr lang="en-US" sz="1600" b="0" dirty="0">
                <a:solidFill>
                  <a:srgbClr val="001320"/>
                </a:solidFill>
                <a:effectLst/>
                <a:latin typeface="Courier New" panose="02070309020205020404" pitchFamily="49" charset="0"/>
                <a:cs typeface="Courier New" panose="02070309020205020404" pitchFamily="49" charset="0"/>
              </a:rPr>
              <a:t>arcilla o cera. La idea es, </a:t>
            </a:r>
            <a:r>
              <a:rPr lang="en-US" sz="1600" b="0" dirty="0" err="1">
                <a:solidFill>
                  <a:srgbClr val="001320"/>
                </a:solidFill>
                <a:effectLst/>
                <a:latin typeface="Courier New" panose="02070309020205020404" pitchFamily="49" charset="0"/>
                <a:cs typeface="Courier New" panose="02070309020205020404" pitchFamily="49" charset="0"/>
              </a:rPr>
              <a:t>por</a:t>
            </a:r>
            <a:r>
              <a:rPr lang="en-US" sz="1600" b="0" dirty="0">
                <a:solidFill>
                  <a:srgbClr val="001320"/>
                </a:solidFill>
                <a:effectLst/>
                <a:latin typeface="Courier New" panose="02070309020205020404" pitchFamily="49" charset="0"/>
                <a:cs typeface="Courier New" panose="02070309020205020404" pitchFamily="49" charset="0"/>
              </a:rPr>
              <a:t> tanto, de </a:t>
            </a:r>
            <a:r>
              <a:rPr lang="en-US" sz="1600" b="0" dirty="0" smtClean="0">
                <a:solidFill>
                  <a:srgbClr val="001320"/>
                </a:solidFill>
                <a:effectLst/>
                <a:latin typeface="Courier New" panose="02070309020205020404" pitchFamily="49" charset="0"/>
                <a:cs typeface="Courier New" panose="02070309020205020404" pitchFamily="49" charset="0"/>
              </a:rPr>
              <a:t>palabras </a:t>
            </a:r>
            <a:r>
              <a:rPr lang="en-US" sz="1600" b="0" dirty="0" err="1" smtClean="0">
                <a:solidFill>
                  <a:srgbClr val="001320"/>
                </a:solidFill>
                <a:effectLst/>
                <a:latin typeface="Courier New" panose="02070309020205020404" pitchFamily="49" charset="0"/>
                <a:cs typeface="Courier New" panose="02070309020205020404" pitchFamily="49" charset="0"/>
              </a:rPr>
              <a:t>moldeadas</a:t>
            </a:r>
            <a:r>
              <a:rPr lang="en-US" sz="1600" b="0" dirty="0" smtClean="0">
                <a:solidFill>
                  <a:srgbClr val="001320"/>
                </a:solidFill>
                <a:effectLst/>
                <a:latin typeface="Courier New" panose="02070309020205020404" pitchFamily="49" charset="0"/>
                <a:cs typeface="Courier New" panose="02070309020205020404" pitchFamily="49" charset="0"/>
              </a:rPr>
              <a:t> a </a:t>
            </a:r>
            <a:r>
              <a:rPr lang="en-US" sz="1600" b="0" dirty="0">
                <a:solidFill>
                  <a:srgbClr val="001320"/>
                </a:solidFill>
                <a:effectLst/>
                <a:latin typeface="Courier New" panose="02070309020205020404" pitchFamily="49" charset="0"/>
                <a:cs typeface="Courier New" panose="02070309020205020404" pitchFamily="49" charset="0"/>
              </a:rPr>
              <a:t>voluntad para satisfacer sus </a:t>
            </a:r>
            <a:r>
              <a:rPr lang="en-US" sz="1600" b="0" dirty="0" err="1">
                <a:solidFill>
                  <a:srgbClr val="001320"/>
                </a:solidFill>
                <a:effectLst/>
                <a:latin typeface="Courier New" panose="02070309020205020404" pitchFamily="49" charset="0"/>
                <a:cs typeface="Courier New" panose="02070309020205020404" pitchFamily="49" charset="0"/>
              </a:rPr>
              <a:t>vanas</a:t>
            </a:r>
            <a:r>
              <a:rPr lang="en-US" sz="1600" b="0" dirty="0">
                <a:solidFill>
                  <a:srgbClr val="001320"/>
                </a:solidFill>
                <a:effectLst/>
                <a:latin typeface="Courier New" panose="02070309020205020404" pitchFamily="49" charset="0"/>
                <a:cs typeface="Courier New" panose="02070309020205020404" pitchFamily="49" charset="0"/>
              </a:rPr>
              <a:t> </a:t>
            </a:r>
            <a:r>
              <a:rPr lang="en-US" sz="1600" b="0" dirty="0" err="1" smtClean="0">
                <a:solidFill>
                  <a:srgbClr val="001320"/>
                </a:solidFill>
                <a:effectLst/>
                <a:latin typeface="Courier New" panose="02070309020205020404" pitchFamily="49" charset="0"/>
                <a:cs typeface="Courier New" panose="02070309020205020404" pitchFamily="49" charset="0"/>
              </a:rPr>
              <a:t>imaginaciones</a:t>
            </a:r>
            <a:r>
              <a:rPr lang="en-US" sz="1600" b="0" dirty="0" smtClean="0">
                <a:solidFill>
                  <a:srgbClr val="001320"/>
                </a:solidFill>
                <a:effectLst/>
                <a:latin typeface="Courier New" panose="02070309020205020404" pitchFamily="49" charset="0"/>
                <a:cs typeface="Courier New" panose="02070309020205020404" pitchFamily="49" charset="0"/>
              </a:rPr>
              <a:t>”. </a:t>
            </a:r>
            <a:r>
              <a:rPr lang="en-US" sz="1600" b="0" dirty="0" err="1" smtClean="0">
                <a:solidFill>
                  <a:srgbClr val="001320"/>
                </a:solidFill>
                <a:effectLst/>
                <a:latin typeface="Courier New" panose="02070309020205020404" pitchFamily="49" charset="0"/>
                <a:cs typeface="Courier New" panose="02070309020205020404" pitchFamily="49" charset="0"/>
              </a:rPr>
              <a:t>Estas</a:t>
            </a:r>
            <a:r>
              <a:rPr lang="en-US" sz="1600" b="0" dirty="0" smtClean="0">
                <a:solidFill>
                  <a:srgbClr val="001320"/>
                </a:solidFill>
                <a:effectLst/>
                <a:latin typeface="Courier New" panose="02070309020205020404" pitchFamily="49" charset="0"/>
                <a:cs typeface="Courier New" panose="02070309020205020404" pitchFamily="49" charset="0"/>
              </a:rPr>
              <a:t> </a:t>
            </a:r>
            <a:r>
              <a:rPr lang="en-US" sz="1600" b="0" dirty="0">
                <a:solidFill>
                  <a:srgbClr val="001320"/>
                </a:solidFill>
                <a:effectLst/>
                <a:latin typeface="Courier New" panose="02070309020205020404" pitchFamily="49" charset="0"/>
                <a:cs typeface="Courier New" panose="02070309020205020404" pitchFamily="49" charset="0"/>
              </a:rPr>
              <a:t>son </a:t>
            </a:r>
            <a:r>
              <a:rPr lang="en-US" sz="1600" b="0" dirty="0" err="1" smtClean="0">
                <a:solidFill>
                  <a:srgbClr val="001320"/>
                </a:solidFill>
                <a:effectLst/>
                <a:latin typeface="Courier New" panose="02070309020205020404" pitchFamily="49" charset="0"/>
                <a:cs typeface="Courier New" panose="02070309020205020404" pitchFamily="49" charset="0"/>
              </a:rPr>
              <a:t>fabricadas</a:t>
            </a:r>
            <a:r>
              <a:rPr lang="en-US" sz="1600" b="0" dirty="0" smtClean="0">
                <a:solidFill>
                  <a:srgbClr val="001320"/>
                </a:solidFill>
                <a:effectLst/>
                <a:latin typeface="Courier New" panose="02070309020205020404" pitchFamily="49" charset="0"/>
                <a:cs typeface="Courier New" panose="02070309020205020404" pitchFamily="49" charset="0"/>
              </a:rPr>
              <a:t> </a:t>
            </a:r>
            <a:r>
              <a:rPr lang="en-US" sz="1600" b="0" dirty="0" err="1">
                <a:solidFill>
                  <a:srgbClr val="001320"/>
                </a:solidFill>
                <a:effectLst/>
                <a:latin typeface="Courier New" panose="02070309020205020404" pitchFamily="49" charset="0"/>
                <a:cs typeface="Courier New" panose="02070309020205020404" pitchFamily="49" charset="0"/>
              </a:rPr>
              <a:t>por</a:t>
            </a:r>
            <a:r>
              <a:rPr lang="en-US" sz="1600" b="0" dirty="0">
                <a:solidFill>
                  <a:srgbClr val="001320"/>
                </a:solidFill>
                <a:effectLst/>
                <a:latin typeface="Courier New" panose="02070309020205020404" pitchFamily="49" charset="0"/>
                <a:cs typeface="Courier New" panose="02070309020205020404" pitchFamily="49" charset="0"/>
              </a:rPr>
              <a:t> un "pretendiente" (es decir, alguien que no es auténtico).</a:t>
            </a:r>
            <a:endParaRPr lang="en-US" sz="16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par>
                          <p:cTn id="9" fill="hold">
                            <p:stCondLst>
                              <p:cond delay="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3907">
                                            <p:txEl>
                                              <p:pRg st="1" end="1"/>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3907">
                                            <p:txEl>
                                              <p:pRg st="2" end="2"/>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3907">
                                            <p:txEl>
                                              <p:pRg st="3" end="3"/>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3907">
                                            <p:txEl>
                                              <p:pRg st="4" end="4"/>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uiExpand="1" build="p"/>
      <p:bldP spid="2" grpId="0"/>
      <p:bldP spid="7" grpId="0" uiExpand="1" build="p"/>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5">
            <a:extLst>
              <a:ext uri="{FF2B5EF4-FFF2-40B4-BE49-F238E27FC236}">
                <a16:creationId xmlns="" xmlns:a16="http://schemas.microsoft.com/office/drawing/2014/main" id="{F02148B5-4607-F4D6-62DF-F6B3D8F79E6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4C5B534-9CE3-4B2F-B400-B319965DFCDB}" type="slidenum">
              <a:rPr lang="en-US" altLang="en-US" sz="1400" smtClean="0"/>
              <a:pPr>
                <a:spcBef>
                  <a:spcPct val="0"/>
                </a:spcBef>
                <a:buFontTx/>
                <a:buNone/>
              </a:pPr>
              <a:t>18</a:t>
            </a:fld>
            <a:endParaRPr lang="en-US" altLang="en-US" sz="1400"/>
          </a:p>
        </p:txBody>
      </p:sp>
      <p:sp>
        <p:nvSpPr>
          <p:cNvPr id="124931" name="Rectangle 3">
            <a:extLst>
              <a:ext uri="{FF2B5EF4-FFF2-40B4-BE49-F238E27FC236}">
                <a16:creationId xmlns="" xmlns:a16="http://schemas.microsoft.com/office/drawing/2014/main" id="{144B8EA9-9676-955E-9413-3025F3D79449}"/>
              </a:ext>
            </a:extLst>
          </p:cNvPr>
          <p:cNvSpPr>
            <a:spLocks noGrp="1" noChangeArrowheads="1"/>
          </p:cNvSpPr>
          <p:nvPr>
            <p:ph type="body" idx="1"/>
          </p:nvPr>
        </p:nvSpPr>
        <p:spPr>
          <a:xfrm>
            <a:off x="239578" y="846220"/>
            <a:ext cx="5656726" cy="5951538"/>
          </a:xfrm>
        </p:spPr>
        <p:txBody>
          <a:bodyPr/>
          <a:lstStyle/>
          <a:p>
            <a:pPr marL="0" indent="0" eaLnBrk="1" hangingPunct="1">
              <a:lnSpc>
                <a:spcPct val="90000"/>
              </a:lnSpc>
              <a:spcBef>
                <a:spcPct val="0"/>
              </a:spcBef>
              <a:buFontTx/>
              <a:buNone/>
            </a:pPr>
            <a:r>
              <a:rPr lang="en-US" altLang="en-US" sz="2500" baseline="30000" dirty="0"/>
              <a:t>4 </a:t>
            </a:r>
            <a:r>
              <a:rPr lang="en-US" altLang="en-US" sz="2500" dirty="0"/>
              <a:t>Now this I say lest anyone should deceive you with </a:t>
            </a:r>
            <a:r>
              <a:rPr lang="en-US" altLang="en-US" sz="2500" b="1" dirty="0">
                <a:solidFill>
                  <a:srgbClr val="FF0000"/>
                </a:solidFill>
              </a:rPr>
              <a:t>persuasive words</a:t>
            </a:r>
            <a:r>
              <a:rPr lang="en-US" altLang="en-US" sz="2500" dirty="0"/>
              <a:t>. </a:t>
            </a:r>
            <a:r>
              <a:rPr lang="en-US" altLang="en-US" sz="2500" dirty="0" smtClean="0"/>
              <a:t/>
            </a:r>
            <a:br>
              <a:rPr lang="en-US" altLang="en-US" sz="2500" dirty="0" smtClean="0"/>
            </a:br>
            <a:r>
              <a:rPr lang="en-US" altLang="en-US" sz="2500" baseline="30000" dirty="0" smtClean="0"/>
              <a:t>5 </a:t>
            </a:r>
            <a:r>
              <a:rPr lang="en-US" altLang="en-US" sz="2500" dirty="0"/>
              <a:t>For though I am absent in the flesh, yet I am with you in spirit, rejoicing to see your good order and the steadfastness of your faith in Christ. </a:t>
            </a:r>
            <a:r>
              <a:rPr lang="en-US" altLang="en-US" sz="2500" dirty="0" smtClean="0"/>
              <a:t/>
            </a:r>
            <a:br>
              <a:rPr lang="en-US" altLang="en-US" sz="2500" dirty="0" smtClean="0"/>
            </a:br>
            <a:r>
              <a:rPr lang="en-US" altLang="en-US" sz="2500" baseline="30000" dirty="0" smtClean="0"/>
              <a:t>6 </a:t>
            </a:r>
            <a:r>
              <a:rPr lang="en-US" altLang="en-US" sz="2500" dirty="0"/>
              <a:t>As you therefore have received Christ Jesus the Lord, so walk in Him, </a:t>
            </a:r>
            <a:r>
              <a:rPr lang="en-US" altLang="en-US" sz="2500" baseline="30000" dirty="0"/>
              <a:t>7</a:t>
            </a:r>
            <a:r>
              <a:rPr lang="en-US" altLang="en-US" sz="2500" dirty="0"/>
              <a:t>rooted and built up in Him and established in the faith, as you have been taught, abounding in it with thanksgiving. </a:t>
            </a:r>
            <a:r>
              <a:rPr lang="en-US" altLang="en-US" sz="2500" baseline="30000" dirty="0"/>
              <a:t>8</a:t>
            </a:r>
            <a:r>
              <a:rPr lang="en-US" altLang="en-US" sz="2500" dirty="0"/>
              <a:t>Beware lest anyone cheat you through </a:t>
            </a:r>
            <a:r>
              <a:rPr lang="en-US" altLang="en-US" sz="2500" b="1" dirty="0">
                <a:solidFill>
                  <a:srgbClr val="FF0000"/>
                </a:solidFill>
              </a:rPr>
              <a:t>philosophy and empty deceit</a:t>
            </a:r>
            <a:r>
              <a:rPr lang="en-US" altLang="en-US" sz="2500" dirty="0"/>
              <a:t>, according to the </a:t>
            </a:r>
            <a:r>
              <a:rPr lang="en-US" altLang="en-US" sz="2500" b="1" dirty="0">
                <a:solidFill>
                  <a:srgbClr val="FF0000"/>
                </a:solidFill>
              </a:rPr>
              <a:t>tradition of men</a:t>
            </a:r>
            <a:r>
              <a:rPr lang="en-US" altLang="en-US" sz="2500" dirty="0"/>
              <a:t>, according to the </a:t>
            </a:r>
            <a:r>
              <a:rPr lang="en-US" altLang="en-US" sz="2500" b="1" dirty="0">
                <a:solidFill>
                  <a:srgbClr val="FF0000"/>
                </a:solidFill>
              </a:rPr>
              <a:t>basic principles of the world</a:t>
            </a:r>
            <a:r>
              <a:rPr lang="en-US" altLang="en-US" sz="2500" dirty="0"/>
              <a:t>, and not according to Christ.  (Col 2:4-8)</a:t>
            </a:r>
          </a:p>
        </p:txBody>
      </p:sp>
      <p:sp>
        <p:nvSpPr>
          <p:cNvPr id="124932" name="Title 1">
            <a:extLst>
              <a:ext uri="{FF2B5EF4-FFF2-40B4-BE49-F238E27FC236}">
                <a16:creationId xmlns="" xmlns:a16="http://schemas.microsoft.com/office/drawing/2014/main" id="{E44D80E3-199E-6915-1239-88B0C00390A3}"/>
              </a:ext>
            </a:extLst>
          </p:cNvPr>
          <p:cNvSpPr>
            <a:spLocks noGrp="1" noChangeArrowheads="1"/>
          </p:cNvSpPr>
          <p:nvPr>
            <p:ph type="title"/>
          </p:nvPr>
        </p:nvSpPr>
        <p:spPr>
          <a:xfrm>
            <a:off x="1" y="0"/>
            <a:ext cx="5896304" cy="685800"/>
          </a:xfrm>
        </p:spPr>
        <p:txBody>
          <a:bodyPr/>
          <a:lstStyle/>
          <a:p>
            <a:r>
              <a:rPr lang="en-US" altLang="en-US" sz="2800" dirty="0">
                <a:solidFill>
                  <a:srgbClr val="FF0000"/>
                </a:solidFill>
              </a:rPr>
              <a:t>Tactics &amp; Techniques </a:t>
            </a:r>
            <a:r>
              <a:rPr lang="en-US" altLang="en-US" sz="2800" dirty="0">
                <a:solidFill>
                  <a:schemeClr val="tx1"/>
                </a:solidFill>
              </a:rPr>
              <a:t>(</a:t>
            </a:r>
            <a:r>
              <a:rPr lang="en-US" altLang="en-US" sz="2800" dirty="0" smtClean="0">
                <a:solidFill>
                  <a:schemeClr val="tx1"/>
                </a:solidFill>
              </a:rPr>
              <a:t>Col </a:t>
            </a:r>
            <a:r>
              <a:rPr lang="en-US" altLang="en-US" sz="2800" dirty="0">
                <a:solidFill>
                  <a:schemeClr val="tx1"/>
                </a:solidFill>
              </a:rPr>
              <a:t>2)</a:t>
            </a:r>
          </a:p>
        </p:txBody>
      </p:sp>
      <p:sp>
        <p:nvSpPr>
          <p:cNvPr id="5" name="Rectangle 3">
            <a:extLst>
              <a:ext uri="{FF2B5EF4-FFF2-40B4-BE49-F238E27FC236}">
                <a16:creationId xmlns="" xmlns:a16="http://schemas.microsoft.com/office/drawing/2014/main" id="{144B8EA9-9676-955E-9413-3025F3D79449}"/>
              </a:ext>
            </a:extLst>
          </p:cNvPr>
          <p:cNvSpPr txBox="1">
            <a:spLocks noChangeArrowheads="1"/>
          </p:cNvSpPr>
          <p:nvPr/>
        </p:nvSpPr>
        <p:spPr bwMode="auto">
          <a:xfrm>
            <a:off x="6082234" y="846220"/>
            <a:ext cx="6001610" cy="5951538"/>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spcBef>
                <a:spcPct val="0"/>
              </a:spcBef>
              <a:buFontTx/>
              <a:buNone/>
            </a:pPr>
            <a:r>
              <a:rPr lang="en-US" altLang="en-US" sz="2500" kern="0" baseline="30000" dirty="0" smtClean="0"/>
              <a:t>4</a:t>
            </a:r>
            <a:r>
              <a:rPr lang="en-US" altLang="en-US" sz="2500" kern="0" dirty="0" smtClean="0"/>
              <a:t>  </a:t>
            </a:r>
            <a:r>
              <a:rPr lang="es-ES" altLang="en-US" sz="2500" kern="0" dirty="0" smtClean="0"/>
              <a:t>Esto lo digo para que nadie los engañe con </a:t>
            </a:r>
            <a:r>
              <a:rPr lang="es-ES" altLang="en-US" sz="2500" b="1" kern="0" dirty="0" smtClean="0">
                <a:solidFill>
                  <a:srgbClr val="FF0000"/>
                </a:solidFill>
              </a:rPr>
              <a:t>razonamientos persuasivos. </a:t>
            </a:r>
            <a:r>
              <a:rPr lang="es-ES" altLang="en-US" sz="2500" kern="0" dirty="0" smtClean="0"/>
              <a:t>5  Porque aunque estoy ausente en el cuerpo, sin embargo estoy con ustedes en espíritu, regocijándome al ver su buena disciplina y la estabilidad de la fe de ustedes en Cristo. 6  Por tanto, de la manera que recibieron a Cristo Jesús el Señor, así anden en Él; 7  firmemente arraigados y edificados en Él y confirma-dos en su fe, tal como fueron instruidos, rebosando de gratitud. 8  Miren que nadie los haga cautivos por medio de su </a:t>
            </a:r>
            <a:r>
              <a:rPr lang="es-ES" altLang="en-US" sz="2500" b="1" kern="0" dirty="0" smtClean="0">
                <a:solidFill>
                  <a:srgbClr val="FF0000"/>
                </a:solidFill>
              </a:rPr>
              <a:t>filosofía y vanas sutilezas</a:t>
            </a:r>
            <a:r>
              <a:rPr lang="es-ES" altLang="en-US" sz="2500" kern="0" dirty="0" smtClean="0"/>
              <a:t>, según la </a:t>
            </a:r>
            <a:r>
              <a:rPr lang="es-ES" altLang="en-US" sz="2500" b="1" kern="0" dirty="0" smtClean="0">
                <a:solidFill>
                  <a:srgbClr val="FF0000"/>
                </a:solidFill>
              </a:rPr>
              <a:t>tradición de los hombres</a:t>
            </a:r>
            <a:r>
              <a:rPr lang="es-ES" altLang="en-US" sz="2500" kern="0" dirty="0" smtClean="0"/>
              <a:t>, conforme a los </a:t>
            </a:r>
            <a:r>
              <a:rPr lang="es-ES" altLang="en-US" sz="2500" b="1" kern="0" dirty="0" smtClean="0">
                <a:solidFill>
                  <a:srgbClr val="FF0000"/>
                </a:solidFill>
              </a:rPr>
              <a:t>principios elementales del mundo</a:t>
            </a:r>
            <a:r>
              <a:rPr lang="es-ES" altLang="en-US" sz="2500" kern="0" dirty="0" smtClean="0"/>
              <a:t> y no según Cristo.  </a:t>
            </a:r>
            <a:r>
              <a:rPr lang="en-US" altLang="en-US" sz="2500" kern="0" dirty="0" smtClean="0"/>
              <a:t>(Col 2:4-8)</a:t>
            </a:r>
            <a:endParaRPr lang="en-US" altLang="en-US" sz="2500" kern="0" dirty="0"/>
          </a:p>
        </p:txBody>
      </p:sp>
      <p:sp>
        <p:nvSpPr>
          <p:cNvPr id="6" name="Title 1">
            <a:extLst>
              <a:ext uri="{FF2B5EF4-FFF2-40B4-BE49-F238E27FC236}">
                <a16:creationId xmlns="" xmlns:a16="http://schemas.microsoft.com/office/drawing/2014/main" id="{E44D80E3-199E-6915-1239-88B0C00390A3}"/>
              </a:ext>
            </a:extLst>
          </p:cNvPr>
          <p:cNvSpPr txBox="1">
            <a:spLocks noChangeArrowheads="1"/>
          </p:cNvSpPr>
          <p:nvPr/>
        </p:nvSpPr>
        <p:spPr bwMode="auto">
          <a:xfrm>
            <a:off x="5974079" y="0"/>
            <a:ext cx="6217921"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2800" kern="0" dirty="0" err="1" smtClean="0">
                <a:solidFill>
                  <a:srgbClr val="FF0000"/>
                </a:solidFill>
              </a:rPr>
              <a:t>Tácticas</a:t>
            </a:r>
            <a:r>
              <a:rPr lang="en-US" altLang="en-US" sz="2800" kern="0" dirty="0" smtClean="0">
                <a:solidFill>
                  <a:srgbClr val="FF0000"/>
                </a:solidFill>
              </a:rPr>
              <a:t> y </a:t>
            </a:r>
            <a:r>
              <a:rPr lang="en-US" altLang="en-US" sz="2800" kern="0" dirty="0" err="1" smtClean="0">
                <a:solidFill>
                  <a:srgbClr val="FF0000"/>
                </a:solidFill>
              </a:rPr>
              <a:t>técnicas</a:t>
            </a:r>
            <a:r>
              <a:rPr lang="en-US" altLang="en-US" sz="2800" kern="0" dirty="0" smtClean="0">
                <a:solidFill>
                  <a:srgbClr val="FF0000"/>
                </a:solidFill>
              </a:rPr>
              <a:t> </a:t>
            </a:r>
            <a:r>
              <a:rPr lang="en-US" altLang="en-US" sz="2800" kern="0" dirty="0" smtClean="0">
                <a:solidFill>
                  <a:schemeClr val="tx1"/>
                </a:solidFill>
              </a:rPr>
              <a:t>(Col 2)</a:t>
            </a:r>
            <a:endParaRPr lang="en-US" altLang="en-US" sz="2800" kern="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EC19AD23-4D62-43B7-4E0D-44C1A53159EB}"/>
            </a:ext>
          </a:extLst>
        </p:cNvPr>
        <p:cNvGrpSpPr/>
        <p:nvPr/>
      </p:nvGrpSpPr>
      <p:grpSpPr>
        <a:xfrm>
          <a:off x="0" y="0"/>
          <a:ext cx="0" cy="0"/>
          <a:chOff x="0" y="0"/>
          <a:chExt cx="0" cy="0"/>
        </a:xfrm>
      </p:grpSpPr>
      <p:sp>
        <p:nvSpPr>
          <p:cNvPr id="23554" name="Title 1">
            <a:extLst>
              <a:ext uri="{FF2B5EF4-FFF2-40B4-BE49-F238E27FC236}">
                <a16:creationId xmlns="" xmlns:a16="http://schemas.microsoft.com/office/drawing/2014/main" id="{FC5B0567-055E-8A0B-F2C4-EB366E7ECBD4}"/>
              </a:ext>
            </a:extLst>
          </p:cNvPr>
          <p:cNvSpPr>
            <a:spLocks noGrp="1" noChangeArrowheads="1"/>
          </p:cNvSpPr>
          <p:nvPr>
            <p:ph type="title"/>
          </p:nvPr>
        </p:nvSpPr>
        <p:spPr>
          <a:xfrm>
            <a:off x="0" y="-8583"/>
            <a:ext cx="5943600" cy="833438"/>
          </a:xfrm>
        </p:spPr>
        <p:txBody>
          <a:bodyPr/>
          <a:lstStyle/>
          <a:p>
            <a:pPr>
              <a:lnSpc>
                <a:spcPct val="90000"/>
              </a:lnSpc>
            </a:pPr>
            <a:r>
              <a:rPr lang="en-US" altLang="en-US" sz="2400" dirty="0"/>
              <a:t>Living in the World </a:t>
            </a:r>
            <a:r>
              <a:rPr lang="en-US" altLang="en-US" sz="2400" dirty="0" smtClean="0"/>
              <a:t/>
            </a:r>
            <a:br>
              <a:rPr lang="en-US" altLang="en-US" sz="2400" dirty="0" smtClean="0"/>
            </a:br>
            <a:r>
              <a:rPr lang="en-US" altLang="en-US" sz="2400" dirty="0" smtClean="0"/>
              <a:t>– </a:t>
            </a:r>
            <a:r>
              <a:rPr lang="en-US" altLang="en-US" sz="2400" dirty="0"/>
              <a:t>Class </a:t>
            </a:r>
            <a:r>
              <a:rPr lang="en-US" altLang="en-US" sz="2400" dirty="0" smtClean="0"/>
              <a:t>Schedule </a:t>
            </a:r>
            <a:r>
              <a:rPr lang="en-US" altLang="en-US" sz="1800" dirty="0" smtClean="0"/>
              <a:t>(2024</a:t>
            </a:r>
            <a:r>
              <a:rPr lang="en-US" altLang="en-US" sz="1800" dirty="0"/>
              <a:t>)</a:t>
            </a:r>
            <a:endParaRPr lang="en-US" altLang="en-US" sz="2400" dirty="0"/>
          </a:p>
        </p:txBody>
      </p:sp>
      <p:sp>
        <p:nvSpPr>
          <p:cNvPr id="23555" name="Slide Number Placeholder 3">
            <a:extLst>
              <a:ext uri="{FF2B5EF4-FFF2-40B4-BE49-F238E27FC236}">
                <a16:creationId xmlns="" xmlns:a16="http://schemas.microsoft.com/office/drawing/2014/main" id="{AD0AB73D-73B1-AC88-101A-B1B75FB1E8A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88F8B83-F081-4D5C-B516-82D6E0C54B1F}" type="slidenum">
              <a:rPr lang="en-US" altLang="en-US" sz="1400" smtClean="0"/>
              <a:pPr>
                <a:spcBef>
                  <a:spcPct val="0"/>
                </a:spcBef>
                <a:buFontTx/>
                <a:buNone/>
              </a:pPr>
              <a:t>19</a:t>
            </a:fld>
            <a:endParaRPr lang="en-US" altLang="en-US" sz="1400" dirty="0"/>
          </a:p>
        </p:txBody>
      </p:sp>
      <p:graphicFrame>
        <p:nvGraphicFramePr>
          <p:cNvPr id="3" name="Table 2">
            <a:extLst>
              <a:ext uri="{FF2B5EF4-FFF2-40B4-BE49-F238E27FC236}">
                <a16:creationId xmlns="" xmlns:a16="http://schemas.microsoft.com/office/drawing/2014/main" id="{F3898856-3313-829B-FB7F-C506A3016E8C}"/>
              </a:ext>
            </a:extLst>
          </p:cNvPr>
          <p:cNvGraphicFramePr>
            <a:graphicFrameLocks noGrp="1"/>
          </p:cNvGraphicFramePr>
          <p:nvPr>
            <p:extLst>
              <p:ext uri="{D42A27DB-BD31-4B8C-83A1-F6EECF244321}">
                <p14:modId xmlns:p14="http://schemas.microsoft.com/office/powerpoint/2010/main" val="361667378"/>
              </p:ext>
            </p:extLst>
          </p:nvPr>
        </p:nvGraphicFramePr>
        <p:xfrm>
          <a:off x="0" y="833438"/>
          <a:ext cx="5943600" cy="5503567"/>
        </p:xfrm>
        <a:graphic>
          <a:graphicData uri="http://schemas.openxmlformats.org/drawingml/2006/table">
            <a:tbl>
              <a:tblPr/>
              <a:tblGrid>
                <a:gridCol w="924560">
                  <a:extLst>
                    <a:ext uri="{9D8B030D-6E8A-4147-A177-3AD203B41FA5}">
                      <a16:colId xmlns="" xmlns:a16="http://schemas.microsoft.com/office/drawing/2014/main" val="1262623524"/>
                    </a:ext>
                  </a:extLst>
                </a:gridCol>
                <a:gridCol w="429260">
                  <a:extLst>
                    <a:ext uri="{9D8B030D-6E8A-4147-A177-3AD203B41FA5}">
                      <a16:colId xmlns="" xmlns:a16="http://schemas.microsoft.com/office/drawing/2014/main" val="3009587918"/>
                    </a:ext>
                  </a:extLst>
                </a:gridCol>
                <a:gridCol w="660400">
                  <a:extLst>
                    <a:ext uri="{9D8B030D-6E8A-4147-A177-3AD203B41FA5}">
                      <a16:colId xmlns="" xmlns:a16="http://schemas.microsoft.com/office/drawing/2014/main" val="2876843428"/>
                    </a:ext>
                  </a:extLst>
                </a:gridCol>
                <a:gridCol w="2988310">
                  <a:extLst>
                    <a:ext uri="{9D8B030D-6E8A-4147-A177-3AD203B41FA5}">
                      <a16:colId xmlns="" xmlns:a16="http://schemas.microsoft.com/office/drawing/2014/main" val="2003150010"/>
                    </a:ext>
                  </a:extLst>
                </a:gridCol>
                <a:gridCol w="941070">
                  <a:extLst>
                    <a:ext uri="{9D8B030D-6E8A-4147-A177-3AD203B41FA5}">
                      <a16:colId xmlns="" xmlns:a16="http://schemas.microsoft.com/office/drawing/2014/main" val="3339643027"/>
                    </a:ext>
                  </a:extLst>
                </a:gridCol>
              </a:tblGrid>
              <a:tr h="351515">
                <a:tc>
                  <a:txBody>
                    <a:bodyPr/>
                    <a:lstStyle/>
                    <a:p>
                      <a:pPr algn="ctr" fontAlgn="b"/>
                      <a:r>
                        <a:rPr lang="en-US" sz="1800" b="1" i="0" u="none" strike="noStrike" dirty="0" smtClean="0">
                          <a:solidFill>
                            <a:srgbClr val="000000"/>
                          </a:solidFill>
                          <a:effectLst/>
                          <a:latin typeface="Calibri" panose="020F0502020204030204" pitchFamily="34" charset="0"/>
                        </a:rPr>
                        <a:t>Date</a:t>
                      </a:r>
                      <a:endParaRPr lang="en-US"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Day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Lesson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Calibri" panose="020F0502020204030204" pitchFamily="34" charset="0"/>
                        </a:rPr>
                        <a:t>Title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Teacher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716221852"/>
                  </a:ext>
                </a:extLst>
              </a:tr>
              <a:tr h="351515">
                <a:tc>
                  <a:txBody>
                    <a:bodyPr/>
                    <a:lstStyle/>
                    <a:p>
                      <a:pPr algn="ctr" fontAlgn="b"/>
                      <a:r>
                        <a:rPr lang="en-US" sz="1600" b="0" i="0" u="none" strike="noStrike">
                          <a:solidFill>
                            <a:srgbClr val="000000"/>
                          </a:solidFill>
                          <a:effectLst/>
                          <a:latin typeface="Calibri" panose="020F0502020204030204" pitchFamily="34" charset="0"/>
                        </a:rPr>
                        <a:t>25-Feb-24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Overview of the Conflict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79713663"/>
                  </a:ext>
                </a:extLst>
              </a:tr>
              <a:tr h="398658">
                <a:tc>
                  <a:txBody>
                    <a:bodyPr/>
                    <a:lstStyle/>
                    <a:p>
                      <a:pPr algn="ctr" fontAlgn="b"/>
                      <a:r>
                        <a:rPr lang="en-US" sz="1600" b="0" i="0" u="none" strike="noStrike" dirty="0">
                          <a:solidFill>
                            <a:srgbClr val="000000"/>
                          </a:solidFill>
                          <a:effectLst/>
                          <a:latin typeface="Calibri" panose="020F0502020204030204" pitchFamily="34" charset="0"/>
                        </a:rPr>
                        <a:t>28-Feb-24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Overview of the Conflict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52105891"/>
                  </a:ext>
                </a:extLst>
              </a:tr>
              <a:tr h="351515">
                <a:tc>
                  <a:txBody>
                    <a:bodyPr/>
                    <a:lstStyle/>
                    <a:p>
                      <a:pPr algn="ctr" fontAlgn="b"/>
                      <a:r>
                        <a:rPr lang="en-US" sz="1600" b="0" i="0" u="none" strike="noStrike">
                          <a:solidFill>
                            <a:srgbClr val="000000"/>
                          </a:solidFill>
                          <a:effectLst/>
                          <a:latin typeface="Calibri" panose="020F0502020204030204" pitchFamily="34" charset="0"/>
                        </a:rPr>
                        <a:t>3-Mar-24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91544029"/>
                  </a:ext>
                </a:extLst>
              </a:tr>
              <a:tr h="351515">
                <a:tc>
                  <a:txBody>
                    <a:bodyPr/>
                    <a:lstStyle/>
                    <a:p>
                      <a:pPr algn="ctr" fontAlgn="b"/>
                      <a:r>
                        <a:rPr lang="en-US" sz="1600" b="0" i="0" u="none" strike="noStrike" dirty="0">
                          <a:solidFill>
                            <a:srgbClr val="000000"/>
                          </a:solidFill>
                          <a:effectLst/>
                          <a:latin typeface="Calibri" panose="020F0502020204030204" pitchFamily="34" charset="0"/>
                        </a:rPr>
                        <a:t>6-Mar-24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81817653"/>
                  </a:ext>
                </a:extLst>
              </a:tr>
              <a:tr h="351515">
                <a:tc>
                  <a:txBody>
                    <a:bodyPr/>
                    <a:lstStyle/>
                    <a:p>
                      <a:pPr algn="ctr" fontAlgn="b"/>
                      <a:r>
                        <a:rPr lang="en-US" sz="1600" b="0" i="0" u="none" strike="noStrike">
                          <a:solidFill>
                            <a:srgbClr val="000000"/>
                          </a:solidFill>
                          <a:effectLst/>
                          <a:latin typeface="Calibri" panose="020F0502020204030204" pitchFamily="34" charset="0"/>
                        </a:rPr>
                        <a:t>10-Mar-24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22203713"/>
                  </a:ext>
                </a:extLst>
              </a:tr>
              <a:tr h="370217">
                <a:tc>
                  <a:txBody>
                    <a:bodyPr/>
                    <a:lstStyle/>
                    <a:p>
                      <a:pPr algn="ctr" fontAlgn="b"/>
                      <a:r>
                        <a:rPr lang="en-US" sz="1600" b="0" i="0" u="none" strike="noStrike" dirty="0">
                          <a:solidFill>
                            <a:srgbClr val="000000"/>
                          </a:solidFill>
                          <a:effectLst/>
                          <a:latin typeface="Calibri" panose="020F0502020204030204" pitchFamily="34" charset="0"/>
                        </a:rPr>
                        <a:t>13-Mar-24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800" b="1" i="0" u="none" strike="noStrike" dirty="0">
                          <a:solidFill>
                            <a:srgbClr val="000000"/>
                          </a:solidFill>
                          <a:effectLst/>
                          <a:latin typeface="Calibri" panose="020F0502020204030204" pitchFamily="34" charset="0"/>
                        </a:rPr>
                        <a:t>  Emotional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106991779"/>
                  </a:ext>
                </a:extLst>
              </a:tr>
              <a:tr h="372140">
                <a:tc>
                  <a:txBody>
                    <a:bodyPr/>
                    <a:lstStyle/>
                    <a:p>
                      <a:pPr algn="ctr" fontAlgn="b"/>
                      <a:r>
                        <a:rPr lang="en-US" sz="1600" b="0" i="0" u="none" strike="noStrike" dirty="0">
                          <a:solidFill>
                            <a:srgbClr val="000000"/>
                          </a:solidFill>
                          <a:effectLst/>
                          <a:latin typeface="Calibri" panose="020F0502020204030204" pitchFamily="34" charset="0"/>
                        </a:rPr>
                        <a:t>17-Mar-24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Emotional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331337810"/>
                  </a:ext>
                </a:extLst>
              </a:tr>
              <a:tr h="393405">
                <a:tc>
                  <a:txBody>
                    <a:bodyPr/>
                    <a:lstStyle/>
                    <a:p>
                      <a:pPr algn="ctr" fontAlgn="b"/>
                      <a:r>
                        <a:rPr lang="en-US" sz="1600" b="0" i="0" u="none" strike="noStrike" dirty="0">
                          <a:solidFill>
                            <a:srgbClr val="000000"/>
                          </a:solidFill>
                          <a:effectLst/>
                          <a:latin typeface="Calibri" panose="020F0502020204030204" pitchFamily="34" charset="0"/>
                        </a:rPr>
                        <a:t>20-Mar-24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gridSpan="2">
                  <a:txBody>
                    <a:bodyPr/>
                    <a:lstStyle/>
                    <a:p>
                      <a:pPr algn="l" fontAlgn="b"/>
                      <a:r>
                        <a:rPr lang="en-US" sz="1800" b="0" i="0" u="none" strike="noStrike" dirty="0">
                          <a:solidFill>
                            <a:srgbClr val="000000"/>
                          </a:solidFill>
                          <a:effectLst/>
                          <a:latin typeface="Calibri" panose="020F0502020204030204" pitchFamily="34" charset="0"/>
                        </a:rPr>
                        <a:t>(no class) E Hill Lessons with Josh Creel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 xmlns:a16="http://schemas.microsoft.com/office/drawing/2014/main" val="2919762485"/>
                  </a:ext>
                </a:extLst>
              </a:tr>
              <a:tr h="351515">
                <a:tc>
                  <a:txBody>
                    <a:bodyPr/>
                    <a:lstStyle/>
                    <a:p>
                      <a:pPr algn="ctr" fontAlgn="b"/>
                      <a:r>
                        <a:rPr lang="en-US" sz="1600" b="0" i="0" u="none" strike="noStrike" dirty="0">
                          <a:solidFill>
                            <a:srgbClr val="000000"/>
                          </a:solidFill>
                          <a:effectLst/>
                          <a:latin typeface="Calibri" panose="020F0502020204030204" pitchFamily="34" charset="0"/>
                        </a:rPr>
                        <a:t>24-Mar-24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800" b="1" i="0" u="none" strike="noStrike" dirty="0">
                          <a:solidFill>
                            <a:srgbClr val="000000"/>
                          </a:solidFill>
                          <a:effectLst/>
                          <a:latin typeface="Calibri" panose="020F0502020204030204" pitchFamily="34" charset="0"/>
                        </a:rPr>
                        <a:t>  Intellectual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Clayton?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5804309"/>
                  </a:ext>
                </a:extLst>
              </a:tr>
              <a:tr h="351515">
                <a:tc>
                  <a:txBody>
                    <a:bodyPr/>
                    <a:lstStyle/>
                    <a:p>
                      <a:pPr algn="ctr" fontAlgn="b"/>
                      <a:r>
                        <a:rPr lang="en-US" sz="1600" b="0" i="0" u="none" strike="noStrike" dirty="0">
                          <a:solidFill>
                            <a:srgbClr val="000000"/>
                          </a:solidFill>
                          <a:effectLst/>
                          <a:latin typeface="Calibri" panose="020F0502020204030204" pitchFamily="34" charset="0"/>
                        </a:rPr>
                        <a:t>27-Mar-24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l" fontAlgn="b"/>
                      <a:r>
                        <a:rPr lang="en-US" sz="1800" b="1" i="0" u="none" strike="noStrike" dirty="0">
                          <a:solidFill>
                            <a:srgbClr val="000000"/>
                          </a:solidFill>
                          <a:effectLst/>
                          <a:latin typeface="Calibri" panose="020F0502020204030204" pitchFamily="34" charset="0"/>
                        </a:rPr>
                        <a:t>  Intellectual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extLst>
                  <a:ext uri="{0D108BD9-81ED-4DB2-BD59-A6C34878D82A}">
                    <a16:rowId xmlns="" xmlns:a16="http://schemas.microsoft.com/office/drawing/2014/main" val="4215250717"/>
                  </a:ext>
                </a:extLst>
              </a:tr>
              <a:tr h="402756">
                <a:tc>
                  <a:txBody>
                    <a:bodyPr/>
                    <a:lstStyle/>
                    <a:p>
                      <a:pPr algn="ctr" fontAlgn="b"/>
                      <a:r>
                        <a:rPr lang="en-US" sz="1600" b="0" i="0" u="none" strike="noStrike">
                          <a:solidFill>
                            <a:srgbClr val="000000"/>
                          </a:solidFill>
                          <a:effectLst/>
                          <a:latin typeface="Calibri" panose="020F0502020204030204" pitchFamily="34" charset="0"/>
                        </a:rPr>
                        <a:t>31-Mar-24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834167"/>
                  </a:ext>
                </a:extLst>
              </a:tr>
              <a:tr h="351515">
                <a:tc>
                  <a:txBody>
                    <a:bodyPr/>
                    <a:lstStyle/>
                    <a:p>
                      <a:pPr algn="ctr" fontAlgn="b"/>
                      <a:r>
                        <a:rPr lang="en-US" sz="1600" b="0" i="0" u="none" strike="noStrike" dirty="0">
                          <a:solidFill>
                            <a:srgbClr val="000000"/>
                          </a:solidFill>
                          <a:effectLst/>
                          <a:latin typeface="Calibri" panose="020F0502020204030204" pitchFamily="34" charset="0"/>
                        </a:rPr>
                        <a:t>3-Apr-24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31560207"/>
                  </a:ext>
                </a:extLst>
              </a:tr>
              <a:tr h="351515">
                <a:tc>
                  <a:txBody>
                    <a:bodyPr/>
                    <a:lstStyle/>
                    <a:p>
                      <a:pPr algn="ctr" fontAlgn="b"/>
                      <a:r>
                        <a:rPr lang="en-US" sz="1600" b="0" i="0" u="none" strike="noStrike" dirty="0">
                          <a:solidFill>
                            <a:srgbClr val="000000"/>
                          </a:solidFill>
                          <a:effectLst/>
                          <a:latin typeface="Calibri" panose="020F0502020204030204" pitchFamily="34" charset="0"/>
                        </a:rPr>
                        <a:t>7-Apr-24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13994846"/>
                  </a:ext>
                </a:extLst>
              </a:tr>
              <a:tr h="402756">
                <a:tc>
                  <a:txBody>
                    <a:bodyPr/>
                    <a:lstStyle/>
                    <a:p>
                      <a:pPr algn="ctr" fontAlgn="b"/>
                      <a:r>
                        <a:rPr lang="en-US" sz="1600" b="0" i="0" u="none" strike="noStrike" dirty="0">
                          <a:solidFill>
                            <a:srgbClr val="000000"/>
                          </a:solidFill>
                          <a:effectLst/>
                          <a:latin typeface="Calibri" panose="020F0502020204030204" pitchFamily="34" charset="0"/>
                        </a:rPr>
                        <a:t>10-Apr-24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Goal Setting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43164843"/>
                  </a:ext>
                </a:extLst>
              </a:tr>
            </a:tbl>
          </a:graphicData>
        </a:graphic>
      </p:graphicFrame>
      <p:graphicFrame>
        <p:nvGraphicFramePr>
          <p:cNvPr id="5" name="Table 4">
            <a:extLst>
              <a:ext uri="{FF2B5EF4-FFF2-40B4-BE49-F238E27FC236}">
                <a16:creationId xmlns="" xmlns:a16="http://schemas.microsoft.com/office/drawing/2014/main" id="{8A9B1EC3-E9DC-0279-B8FA-68B792593351}"/>
              </a:ext>
            </a:extLst>
          </p:cNvPr>
          <p:cNvGraphicFramePr>
            <a:graphicFrameLocks noGrp="1"/>
          </p:cNvGraphicFramePr>
          <p:nvPr>
            <p:extLst>
              <p:ext uri="{D42A27DB-BD31-4B8C-83A1-F6EECF244321}">
                <p14:modId xmlns:p14="http://schemas.microsoft.com/office/powerpoint/2010/main" val="1044160781"/>
              </p:ext>
            </p:extLst>
          </p:nvPr>
        </p:nvGraphicFramePr>
        <p:xfrm>
          <a:off x="5943600" y="816271"/>
          <a:ext cx="6248400" cy="5516740"/>
        </p:xfrm>
        <a:graphic>
          <a:graphicData uri="http://schemas.openxmlformats.org/drawingml/2006/table">
            <a:tbl>
              <a:tblPr firstRow="1" bandRow="1">
                <a:tableStyleId>{5C22544A-7EE6-4342-B048-85BDC9FD1C3A}</a:tableStyleId>
              </a:tblPr>
              <a:tblGrid>
                <a:gridCol w="744279">
                  <a:extLst>
                    <a:ext uri="{9D8B030D-6E8A-4147-A177-3AD203B41FA5}">
                      <a16:colId xmlns="" xmlns:a16="http://schemas.microsoft.com/office/drawing/2014/main" val="20001"/>
                    </a:ext>
                  </a:extLst>
                </a:gridCol>
                <a:gridCol w="659219">
                  <a:extLst>
                    <a:ext uri="{9D8B030D-6E8A-4147-A177-3AD203B41FA5}">
                      <a16:colId xmlns="" xmlns:a16="http://schemas.microsoft.com/office/drawing/2014/main" val="20002"/>
                    </a:ext>
                  </a:extLst>
                </a:gridCol>
                <a:gridCol w="3721395">
                  <a:extLst>
                    <a:ext uri="{9D8B030D-6E8A-4147-A177-3AD203B41FA5}">
                      <a16:colId xmlns="" xmlns:a16="http://schemas.microsoft.com/office/drawing/2014/main" val="20003"/>
                    </a:ext>
                  </a:extLst>
                </a:gridCol>
                <a:gridCol w="1123507">
                  <a:extLst>
                    <a:ext uri="{9D8B030D-6E8A-4147-A177-3AD203B41FA5}">
                      <a16:colId xmlns="" xmlns:a16="http://schemas.microsoft.com/office/drawing/2014/main" val="20004"/>
                    </a:ext>
                  </a:extLst>
                </a:gridCol>
              </a:tblGrid>
              <a:tr h="346776">
                <a:tc>
                  <a:txBody>
                    <a:bodyPr/>
                    <a:lstStyle/>
                    <a:p>
                      <a:pPr algn="ctr" rtl="0"/>
                      <a:r>
                        <a:rPr lang="en-US" sz="18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Fecha</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Día</a:t>
                      </a: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Título de la lección</a:t>
                      </a: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Maestro</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310635">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25/2</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a:latin typeface="Calibri" panose="020F0502020204030204" pitchFamily="34" charset="0"/>
                          <a:ea typeface="Calibri" panose="020F0502020204030204" pitchFamily="34" charset="0"/>
                          <a:cs typeface="Calibri" panose="020F0502020204030204" pitchFamily="34" charset="0"/>
                        </a:rPr>
                        <a:t>1 – </a:t>
                      </a:r>
                      <a:r>
                        <a:rPr lang="en-US" sz="1800" b="1" dirty="0" smtClean="0">
                          <a:latin typeface="Calibri" panose="020F0502020204030204" pitchFamily="34" charset="0"/>
                          <a:ea typeface="Calibri" panose="020F0502020204030204" pitchFamily="34" charset="0"/>
                          <a:cs typeface="Calibri" panose="020F0502020204030204" pitchFamily="34" charset="0"/>
                        </a:rPr>
                        <a:t>El</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comienzo</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a:latin typeface="Calibri" panose="020F0502020204030204" pitchFamily="34" charset="0"/>
                          <a:ea typeface="Calibri" panose="020F0502020204030204" pitchFamily="34" charset="0"/>
                          <a:cs typeface="Calibri" panose="020F0502020204030204" pitchFamily="34" charset="0"/>
                        </a:rPr>
                        <a:t>del </a:t>
                      </a:r>
                      <a:r>
                        <a:rPr lang="en-US" sz="1800" b="1" dirty="0" err="1" smtClean="0">
                          <a:latin typeface="Calibri" panose="020F0502020204030204" pitchFamily="34" charset="0"/>
                          <a:ea typeface="Calibri" panose="020F0502020204030204" pitchFamily="34" charset="0"/>
                          <a:cs typeface="Calibri" panose="020F0502020204030204" pitchFamily="34" charset="0"/>
                        </a:rPr>
                        <a:t>conflicto</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1"/>
                  </a:ext>
                </a:extLst>
              </a:tr>
              <a:tr h="327657">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28/2</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a:latin typeface="Calibri" panose="020F0502020204030204" pitchFamily="34" charset="0"/>
                          <a:ea typeface="Calibri" panose="020F0502020204030204" pitchFamily="34" charset="0"/>
                          <a:cs typeface="Calibri" panose="020F0502020204030204" pitchFamily="34" charset="0"/>
                        </a:rPr>
                        <a:t>1 –</a:t>
                      </a:r>
                      <a:r>
                        <a:rPr lang="en-US" sz="1800" b="1" baseline="0"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El</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comienzo</a:t>
                      </a:r>
                      <a:r>
                        <a:rPr lang="en-US" sz="1800" b="1" dirty="0" smtClean="0">
                          <a:latin typeface="Calibri" panose="020F0502020204030204" pitchFamily="34" charset="0"/>
                          <a:ea typeface="Calibri" panose="020F0502020204030204" pitchFamily="34" charset="0"/>
                          <a:cs typeface="Calibri" panose="020F0502020204030204" pitchFamily="34" charset="0"/>
                        </a:rPr>
                        <a:t> del </a:t>
                      </a:r>
                      <a:r>
                        <a:rPr lang="en-US" sz="1800" b="1" dirty="0" err="1" smtClean="0">
                          <a:latin typeface="Calibri" panose="020F0502020204030204" pitchFamily="34" charset="0"/>
                          <a:ea typeface="Calibri" panose="020F0502020204030204" pitchFamily="34" charset="0"/>
                          <a:cs typeface="Calibri" panose="020F0502020204030204" pitchFamily="34" charset="0"/>
                        </a:rPr>
                        <a:t>conflicto</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2"/>
                  </a:ext>
                </a:extLst>
              </a:tr>
              <a:tr h="121396">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smtClean="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3"/>
                  </a:ext>
                </a:extLst>
              </a:tr>
              <a:tr h="0">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6/3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4"/>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10/3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Calibri" panose="020F0502020204030204" pitchFamily="34" charset="0"/>
                        </a:rPr>
                        <a:t>Marty</a:t>
                      </a: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5"/>
                  </a:ext>
                </a:extLst>
              </a:tr>
              <a:tr h="0">
                <a:tc>
                  <a:txBody>
                    <a:bodyPr/>
                    <a:lstStyle/>
                    <a:p>
                      <a:pPr algn="ctr" rtl="0"/>
                      <a:r>
                        <a:rPr lang="es-PE" sz="1800" dirty="0" smtClean="0">
                          <a:latin typeface="Calibri" panose="020F0502020204030204" pitchFamily="34" charset="0"/>
                          <a:ea typeface="Calibri" panose="020F0502020204030204" pitchFamily="34" charset="0"/>
                          <a:cs typeface="Calibri" panose="020F0502020204030204" pitchFamily="34" charset="0"/>
                        </a:rPr>
                        <a:t>13/3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3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a:latin typeface="Calibri" panose="020F0502020204030204" pitchFamily="34" charset="0"/>
                          <a:ea typeface="Calibri" panose="020F0502020204030204" pitchFamily="34" charset="0"/>
                          <a:cs typeface="Calibri" panose="020F0502020204030204" pitchFamily="34" charset="0"/>
                        </a:rPr>
                        <a:t>emocionales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6"/>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17/3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3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emocionales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7"/>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20/3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algn="ctr" rtl="0"/>
                      <a:r>
                        <a:rPr lang="en-US" sz="1800" b="0" dirty="0" err="1" smtClean="0">
                          <a:latin typeface="Calibri" panose="020F0502020204030204" pitchFamily="34" charset="0"/>
                          <a:ea typeface="Calibri" panose="020F0502020204030204" pitchFamily="34" charset="0"/>
                          <a:cs typeface="Calibri" panose="020F0502020204030204" pitchFamily="34" charset="0"/>
                        </a:rPr>
                        <a:t>Mi</a:t>
                      </a:r>
                      <a:r>
                        <a:rPr lang="es-ES" sz="1800" b="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b="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b="0" dirty="0" smtClean="0">
                          <a:latin typeface="Calibri" panose="020F0502020204030204" pitchFamily="34" charset="0"/>
                          <a:ea typeface="Calibri" panose="020F0502020204030204" pitchFamily="34" charset="0"/>
                          <a:cs typeface="Calibri" panose="020F0502020204030204" pitchFamily="34" charset="0"/>
                        </a:rPr>
                        <a:t>(no hay clase) Lecciones con</a:t>
                      </a:r>
                      <a:r>
                        <a:rPr lang="es-PE" sz="1600" b="0" baseline="0" dirty="0" smtClean="0">
                          <a:latin typeface="Calibri" panose="020F0502020204030204" pitchFamily="34" charset="0"/>
                          <a:ea typeface="Calibri" panose="020F0502020204030204" pitchFamily="34" charset="0"/>
                          <a:cs typeface="Calibri" panose="020F0502020204030204" pitchFamily="34" charset="0"/>
                        </a:rPr>
                        <a:t> Josh Creel</a:t>
                      </a:r>
                      <a:endParaRPr lang="en-US" sz="1600" b="0" dirty="0" smtClean="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endParaRPr lang="en-US" sz="16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 xmlns:a16="http://schemas.microsoft.com/office/drawing/2014/main" val="10008"/>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24/3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4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intelectuales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¿Clayton?</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9"/>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27/3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4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a:latin typeface="Calibri" panose="020F0502020204030204" pitchFamily="34" charset="0"/>
                          <a:ea typeface="Calibri" panose="020F0502020204030204" pitchFamily="34" charset="0"/>
                          <a:cs typeface="Calibri" panose="020F0502020204030204" pitchFamily="34" charset="0"/>
                        </a:rPr>
                        <a:t>intelectuales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extLst>
                  <a:ext uri="{0D108BD9-81ED-4DB2-BD59-A6C34878D82A}">
                    <a16:rowId xmlns="" xmlns:a16="http://schemas.microsoft.com/office/drawing/2014/main" val="10010"/>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31/3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1"/>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2"/>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7/4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3"/>
                  </a:ext>
                </a:extLst>
              </a:tr>
              <a:tr h="39624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10/4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6 </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El </a:t>
                      </a:r>
                      <a:r>
                        <a:rPr lang="en-US" sz="1800" b="1" dirty="0" err="1" smtClean="0">
                          <a:latin typeface="Calibri" panose="020F0502020204030204" pitchFamily="34" charset="0"/>
                          <a:ea typeface="Calibri" panose="020F0502020204030204" pitchFamily="34" charset="0"/>
                          <a:cs typeface="Calibri" panose="020F0502020204030204" pitchFamily="34" charset="0"/>
                        </a:rPr>
                        <a:t>establecimiento</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a:latin typeface="Calibri" panose="020F0502020204030204" pitchFamily="34" charset="0"/>
                          <a:ea typeface="Calibri" panose="020F0502020204030204" pitchFamily="34" charset="0"/>
                          <a:cs typeface="Calibri" panose="020F0502020204030204" pitchFamily="34" charset="0"/>
                        </a:rPr>
                        <a:t>de </a:t>
                      </a:r>
                      <a:r>
                        <a:rPr lang="en-US" sz="1800" b="1" dirty="0" err="1" smtClean="0">
                          <a:latin typeface="Calibri" panose="020F0502020204030204" pitchFamily="34" charset="0"/>
                          <a:ea typeface="Calibri" panose="020F0502020204030204" pitchFamily="34" charset="0"/>
                          <a:cs typeface="Calibri" panose="020F0502020204030204" pitchFamily="34" charset="0"/>
                        </a:rPr>
                        <a:t>metas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4"/>
                  </a:ext>
                </a:extLst>
              </a:tr>
            </a:tbl>
          </a:graphicData>
        </a:graphic>
      </p:graphicFrame>
      <p:sp>
        <p:nvSpPr>
          <p:cNvPr id="6" name="Title 1">
            <a:extLst>
              <a:ext uri="{FF2B5EF4-FFF2-40B4-BE49-F238E27FC236}">
                <a16:creationId xmlns="" xmlns:a16="http://schemas.microsoft.com/office/drawing/2014/main" id="{A5EA98C1-181E-DB9D-3935-E7300B03A602}"/>
              </a:ext>
            </a:extLst>
          </p:cNvPr>
          <p:cNvSpPr txBox="1">
            <a:spLocks noChangeArrowheads="1"/>
          </p:cNvSpPr>
          <p:nvPr/>
        </p:nvSpPr>
        <p:spPr bwMode="auto">
          <a:xfrm>
            <a:off x="5943600" y="29848"/>
            <a:ext cx="6248400" cy="803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90000"/>
              </a:lnSpc>
            </a:pPr>
            <a:r>
              <a:rPr lang="en-US" altLang="en-US" sz="2400" kern="0" dirty="0" err="1" smtClean="0"/>
              <a:t>Viviendo</a:t>
            </a:r>
            <a:r>
              <a:rPr lang="en-US" altLang="en-US" sz="2400" kern="0" dirty="0" smtClean="0"/>
              <a:t> </a:t>
            </a:r>
            <a:r>
              <a:rPr lang="en-US" altLang="en-US" sz="2400" kern="0" dirty="0" err="1" smtClean="0"/>
              <a:t>en</a:t>
            </a:r>
            <a:r>
              <a:rPr lang="en-US" altLang="en-US" sz="2400" kern="0" dirty="0" smtClean="0"/>
              <a:t> el </a:t>
            </a:r>
            <a:r>
              <a:rPr lang="en-US" altLang="en-US" sz="2400" kern="0" dirty="0" err="1" smtClean="0"/>
              <a:t>mundo</a:t>
            </a:r>
            <a:r>
              <a:rPr lang="en-US" altLang="en-US" sz="2400" kern="0" dirty="0" smtClean="0"/>
              <a:t> </a:t>
            </a:r>
          </a:p>
          <a:p>
            <a:pPr>
              <a:lnSpc>
                <a:spcPct val="90000"/>
              </a:lnSpc>
            </a:pPr>
            <a:r>
              <a:rPr lang="en-US" altLang="en-US" sz="2400" kern="0" dirty="0" smtClean="0"/>
              <a:t>– </a:t>
            </a:r>
            <a:r>
              <a:rPr lang="en-US" altLang="en-US" sz="2400" kern="0" dirty="0" err="1" smtClean="0"/>
              <a:t>Calendario</a:t>
            </a:r>
            <a:r>
              <a:rPr lang="en-US" altLang="en-US" sz="2400" kern="0" dirty="0" smtClean="0"/>
              <a:t> de </a:t>
            </a:r>
            <a:r>
              <a:rPr lang="en-US" altLang="en-US" sz="2400" kern="0" dirty="0" err="1" smtClean="0"/>
              <a:t>clases</a:t>
            </a:r>
            <a:r>
              <a:rPr lang="en-US" altLang="en-US" sz="2400" kern="0" dirty="0" smtClean="0"/>
              <a:t> </a:t>
            </a:r>
            <a:r>
              <a:rPr lang="en-US" altLang="en-US" sz="1800" kern="0" dirty="0" smtClean="0"/>
              <a:t>(2024)</a:t>
            </a:r>
            <a:endParaRPr lang="en-US" altLang="en-US" sz="2400" kern="0" dirty="0"/>
          </a:p>
        </p:txBody>
      </p:sp>
    </p:spTree>
    <p:extLst>
      <p:ext uri="{BB962C8B-B14F-4D97-AF65-F5344CB8AC3E}">
        <p14:creationId xmlns:p14="http://schemas.microsoft.com/office/powerpoint/2010/main" val="3929946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EC19AD23-4D62-43B7-4E0D-44C1A53159EB}"/>
            </a:ext>
          </a:extLst>
        </p:cNvPr>
        <p:cNvGrpSpPr/>
        <p:nvPr/>
      </p:nvGrpSpPr>
      <p:grpSpPr>
        <a:xfrm>
          <a:off x="0" y="0"/>
          <a:ext cx="0" cy="0"/>
          <a:chOff x="0" y="0"/>
          <a:chExt cx="0" cy="0"/>
        </a:xfrm>
      </p:grpSpPr>
      <p:sp>
        <p:nvSpPr>
          <p:cNvPr id="23554" name="Title 1">
            <a:extLst>
              <a:ext uri="{FF2B5EF4-FFF2-40B4-BE49-F238E27FC236}">
                <a16:creationId xmlns="" xmlns:a16="http://schemas.microsoft.com/office/drawing/2014/main" id="{FC5B0567-055E-8A0B-F2C4-EB366E7ECBD4}"/>
              </a:ext>
            </a:extLst>
          </p:cNvPr>
          <p:cNvSpPr>
            <a:spLocks noGrp="1" noChangeArrowheads="1"/>
          </p:cNvSpPr>
          <p:nvPr>
            <p:ph type="title"/>
          </p:nvPr>
        </p:nvSpPr>
        <p:spPr>
          <a:xfrm>
            <a:off x="0" y="-8583"/>
            <a:ext cx="5943600" cy="833438"/>
          </a:xfrm>
        </p:spPr>
        <p:txBody>
          <a:bodyPr/>
          <a:lstStyle/>
          <a:p>
            <a:pPr>
              <a:lnSpc>
                <a:spcPct val="90000"/>
              </a:lnSpc>
            </a:pPr>
            <a:r>
              <a:rPr lang="en-US" altLang="en-US" sz="2400" dirty="0"/>
              <a:t>Living in the World </a:t>
            </a:r>
            <a:r>
              <a:rPr lang="en-US" altLang="en-US" sz="2400" dirty="0" smtClean="0"/>
              <a:t/>
            </a:r>
            <a:br>
              <a:rPr lang="en-US" altLang="en-US" sz="2400" dirty="0" smtClean="0"/>
            </a:br>
            <a:r>
              <a:rPr lang="en-US" altLang="en-US" sz="2400" dirty="0" smtClean="0"/>
              <a:t>– </a:t>
            </a:r>
            <a:r>
              <a:rPr lang="en-US" altLang="en-US" sz="2400" dirty="0"/>
              <a:t>Class </a:t>
            </a:r>
            <a:r>
              <a:rPr lang="en-US" altLang="en-US" sz="2400" dirty="0" smtClean="0"/>
              <a:t>Schedule </a:t>
            </a:r>
            <a:r>
              <a:rPr lang="en-US" altLang="en-US" sz="1800" dirty="0" smtClean="0"/>
              <a:t>(2024</a:t>
            </a:r>
            <a:r>
              <a:rPr lang="en-US" altLang="en-US" sz="1800" dirty="0"/>
              <a:t>)</a:t>
            </a:r>
            <a:endParaRPr lang="en-US" altLang="en-US" sz="2400" dirty="0"/>
          </a:p>
        </p:txBody>
      </p:sp>
      <p:sp>
        <p:nvSpPr>
          <p:cNvPr id="23555" name="Slide Number Placeholder 3">
            <a:extLst>
              <a:ext uri="{FF2B5EF4-FFF2-40B4-BE49-F238E27FC236}">
                <a16:creationId xmlns="" xmlns:a16="http://schemas.microsoft.com/office/drawing/2014/main" id="{AD0AB73D-73B1-AC88-101A-B1B75FB1E8A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88F8B83-F081-4D5C-B516-82D6E0C54B1F}" type="slidenum">
              <a:rPr lang="en-US" altLang="en-US" sz="1400" smtClean="0"/>
              <a:pPr>
                <a:spcBef>
                  <a:spcPct val="0"/>
                </a:spcBef>
                <a:buFontTx/>
                <a:buNone/>
              </a:pPr>
              <a:t>2</a:t>
            </a:fld>
            <a:endParaRPr lang="en-US" altLang="en-US" sz="1400" dirty="0"/>
          </a:p>
        </p:txBody>
      </p:sp>
      <p:graphicFrame>
        <p:nvGraphicFramePr>
          <p:cNvPr id="3" name="Table 2">
            <a:extLst>
              <a:ext uri="{FF2B5EF4-FFF2-40B4-BE49-F238E27FC236}">
                <a16:creationId xmlns="" xmlns:a16="http://schemas.microsoft.com/office/drawing/2014/main" id="{F3898856-3313-829B-FB7F-C506A3016E8C}"/>
              </a:ext>
            </a:extLst>
          </p:cNvPr>
          <p:cNvGraphicFramePr>
            <a:graphicFrameLocks noGrp="1"/>
          </p:cNvGraphicFramePr>
          <p:nvPr>
            <p:extLst>
              <p:ext uri="{D42A27DB-BD31-4B8C-83A1-F6EECF244321}">
                <p14:modId xmlns:p14="http://schemas.microsoft.com/office/powerpoint/2010/main" val="1726804938"/>
              </p:ext>
            </p:extLst>
          </p:nvPr>
        </p:nvGraphicFramePr>
        <p:xfrm>
          <a:off x="0" y="833438"/>
          <a:ext cx="5943600" cy="5503567"/>
        </p:xfrm>
        <a:graphic>
          <a:graphicData uri="http://schemas.openxmlformats.org/drawingml/2006/table">
            <a:tbl>
              <a:tblPr/>
              <a:tblGrid>
                <a:gridCol w="924560">
                  <a:extLst>
                    <a:ext uri="{9D8B030D-6E8A-4147-A177-3AD203B41FA5}">
                      <a16:colId xmlns="" xmlns:a16="http://schemas.microsoft.com/office/drawing/2014/main" val="1262623524"/>
                    </a:ext>
                  </a:extLst>
                </a:gridCol>
                <a:gridCol w="429260">
                  <a:extLst>
                    <a:ext uri="{9D8B030D-6E8A-4147-A177-3AD203B41FA5}">
                      <a16:colId xmlns="" xmlns:a16="http://schemas.microsoft.com/office/drawing/2014/main" val="3009587918"/>
                    </a:ext>
                  </a:extLst>
                </a:gridCol>
                <a:gridCol w="660400">
                  <a:extLst>
                    <a:ext uri="{9D8B030D-6E8A-4147-A177-3AD203B41FA5}">
                      <a16:colId xmlns="" xmlns:a16="http://schemas.microsoft.com/office/drawing/2014/main" val="2876843428"/>
                    </a:ext>
                  </a:extLst>
                </a:gridCol>
                <a:gridCol w="2988310">
                  <a:extLst>
                    <a:ext uri="{9D8B030D-6E8A-4147-A177-3AD203B41FA5}">
                      <a16:colId xmlns="" xmlns:a16="http://schemas.microsoft.com/office/drawing/2014/main" val="2003150010"/>
                    </a:ext>
                  </a:extLst>
                </a:gridCol>
                <a:gridCol w="941070">
                  <a:extLst>
                    <a:ext uri="{9D8B030D-6E8A-4147-A177-3AD203B41FA5}">
                      <a16:colId xmlns="" xmlns:a16="http://schemas.microsoft.com/office/drawing/2014/main" val="3339643027"/>
                    </a:ext>
                  </a:extLst>
                </a:gridCol>
              </a:tblGrid>
              <a:tr h="351515">
                <a:tc>
                  <a:txBody>
                    <a:bodyPr/>
                    <a:lstStyle/>
                    <a:p>
                      <a:pPr algn="ctr" fontAlgn="b"/>
                      <a:r>
                        <a:rPr lang="en-US" sz="1800" b="1" i="0" u="none" strike="noStrike" dirty="0" smtClean="0">
                          <a:solidFill>
                            <a:srgbClr val="000000"/>
                          </a:solidFill>
                          <a:effectLst/>
                          <a:latin typeface="Calibri" panose="020F0502020204030204" pitchFamily="34" charset="0"/>
                        </a:rPr>
                        <a:t>Date</a:t>
                      </a:r>
                      <a:endParaRPr lang="en-US"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Day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Lesson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Calibri" panose="020F0502020204030204" pitchFamily="34" charset="0"/>
                        </a:rPr>
                        <a:t>Title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Calibri" panose="020F0502020204030204" pitchFamily="34" charset="0"/>
                        </a:rPr>
                        <a:t>Teacher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716221852"/>
                  </a:ext>
                </a:extLst>
              </a:tr>
              <a:tr h="351515">
                <a:tc>
                  <a:txBody>
                    <a:bodyPr/>
                    <a:lstStyle/>
                    <a:p>
                      <a:pPr algn="ctr" fontAlgn="b"/>
                      <a:r>
                        <a:rPr lang="en-US" sz="1600" b="0" i="0" u="none" strike="noStrike">
                          <a:solidFill>
                            <a:srgbClr val="000000"/>
                          </a:solidFill>
                          <a:effectLst/>
                          <a:latin typeface="Calibri" panose="020F0502020204030204" pitchFamily="34" charset="0"/>
                        </a:rPr>
                        <a:t>25-Feb-24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Overview of the Conflict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79713663"/>
                  </a:ext>
                </a:extLst>
              </a:tr>
              <a:tr h="398658">
                <a:tc>
                  <a:txBody>
                    <a:bodyPr/>
                    <a:lstStyle/>
                    <a:p>
                      <a:pPr algn="ctr" fontAlgn="b"/>
                      <a:r>
                        <a:rPr lang="en-US" sz="1600" b="0" i="0" u="none" strike="noStrike" dirty="0">
                          <a:solidFill>
                            <a:srgbClr val="000000"/>
                          </a:solidFill>
                          <a:effectLst/>
                          <a:latin typeface="Calibri" panose="020F0502020204030204" pitchFamily="34" charset="0"/>
                        </a:rPr>
                        <a:t>28-Feb-24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Overview of the Conflict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52105891"/>
                  </a:ext>
                </a:extLst>
              </a:tr>
              <a:tr h="351515">
                <a:tc>
                  <a:txBody>
                    <a:bodyPr/>
                    <a:lstStyle/>
                    <a:p>
                      <a:pPr algn="ctr" fontAlgn="b"/>
                      <a:r>
                        <a:rPr lang="en-US" sz="1600" b="0" i="0" u="none" strike="noStrike">
                          <a:solidFill>
                            <a:srgbClr val="000000"/>
                          </a:solidFill>
                          <a:effectLst/>
                          <a:latin typeface="Calibri" panose="020F0502020204030204" pitchFamily="34" charset="0"/>
                        </a:rPr>
                        <a:t>3-Mar-24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91544029"/>
                  </a:ext>
                </a:extLst>
              </a:tr>
              <a:tr h="351515">
                <a:tc>
                  <a:txBody>
                    <a:bodyPr/>
                    <a:lstStyle/>
                    <a:p>
                      <a:pPr algn="ctr" fontAlgn="b"/>
                      <a:r>
                        <a:rPr lang="en-US" sz="1600" b="0" i="0" u="none" strike="noStrike" dirty="0">
                          <a:solidFill>
                            <a:srgbClr val="000000"/>
                          </a:solidFill>
                          <a:effectLst/>
                          <a:latin typeface="Calibri" panose="020F0502020204030204" pitchFamily="34" charset="0"/>
                        </a:rPr>
                        <a:t>6-Mar-24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81817653"/>
                  </a:ext>
                </a:extLst>
              </a:tr>
              <a:tr h="351515">
                <a:tc>
                  <a:txBody>
                    <a:bodyPr/>
                    <a:lstStyle/>
                    <a:p>
                      <a:pPr algn="ctr" fontAlgn="b"/>
                      <a:r>
                        <a:rPr lang="en-US" sz="1600" b="0" i="0" u="none" strike="noStrike">
                          <a:solidFill>
                            <a:srgbClr val="000000"/>
                          </a:solidFill>
                          <a:effectLst/>
                          <a:latin typeface="Calibri" panose="020F0502020204030204" pitchFamily="34" charset="0"/>
                        </a:rPr>
                        <a:t>10-Mar-24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Physical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22203713"/>
                  </a:ext>
                </a:extLst>
              </a:tr>
              <a:tr h="370217">
                <a:tc>
                  <a:txBody>
                    <a:bodyPr/>
                    <a:lstStyle/>
                    <a:p>
                      <a:pPr algn="ctr" fontAlgn="b"/>
                      <a:r>
                        <a:rPr lang="en-US" sz="1600" b="0" i="0" u="none" strike="noStrike" dirty="0">
                          <a:solidFill>
                            <a:srgbClr val="000000"/>
                          </a:solidFill>
                          <a:effectLst/>
                          <a:latin typeface="Calibri" panose="020F0502020204030204" pitchFamily="34" charset="0"/>
                        </a:rPr>
                        <a:t>13-Mar-24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800" b="1" i="0" u="none" strike="noStrike" dirty="0">
                          <a:solidFill>
                            <a:srgbClr val="000000"/>
                          </a:solidFill>
                          <a:effectLst/>
                          <a:latin typeface="Calibri" panose="020F0502020204030204" pitchFamily="34" charset="0"/>
                        </a:rPr>
                        <a:t>  Emotional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106991779"/>
                  </a:ext>
                </a:extLst>
              </a:tr>
              <a:tr h="372140">
                <a:tc>
                  <a:txBody>
                    <a:bodyPr/>
                    <a:lstStyle/>
                    <a:p>
                      <a:pPr algn="ctr" fontAlgn="b"/>
                      <a:r>
                        <a:rPr lang="en-US" sz="1600" b="0" i="0" u="none" strike="noStrike" dirty="0">
                          <a:solidFill>
                            <a:srgbClr val="000000"/>
                          </a:solidFill>
                          <a:effectLst/>
                          <a:latin typeface="Calibri" panose="020F0502020204030204" pitchFamily="34" charset="0"/>
                        </a:rPr>
                        <a:t>17-Mar-24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Emotional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331337810"/>
                  </a:ext>
                </a:extLst>
              </a:tr>
              <a:tr h="393405">
                <a:tc>
                  <a:txBody>
                    <a:bodyPr/>
                    <a:lstStyle/>
                    <a:p>
                      <a:pPr algn="ctr" fontAlgn="b"/>
                      <a:r>
                        <a:rPr lang="en-US" sz="1600" b="0" i="0" u="none" strike="noStrike" dirty="0">
                          <a:solidFill>
                            <a:srgbClr val="000000"/>
                          </a:solidFill>
                          <a:effectLst/>
                          <a:latin typeface="Calibri" panose="020F0502020204030204" pitchFamily="34" charset="0"/>
                        </a:rPr>
                        <a:t>20-Mar-24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gridSpan="2">
                  <a:txBody>
                    <a:bodyPr/>
                    <a:lstStyle/>
                    <a:p>
                      <a:pPr algn="l" fontAlgn="b"/>
                      <a:r>
                        <a:rPr lang="en-US" sz="1800" b="0" i="0" u="none" strike="noStrike" dirty="0">
                          <a:solidFill>
                            <a:srgbClr val="000000"/>
                          </a:solidFill>
                          <a:effectLst/>
                          <a:latin typeface="Calibri" panose="020F0502020204030204" pitchFamily="34" charset="0"/>
                        </a:rPr>
                        <a:t>(no class) E Hill Lessons with Josh Creel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 xmlns:a16="http://schemas.microsoft.com/office/drawing/2014/main" val="2919762485"/>
                  </a:ext>
                </a:extLst>
              </a:tr>
              <a:tr h="351515">
                <a:tc>
                  <a:txBody>
                    <a:bodyPr/>
                    <a:lstStyle/>
                    <a:p>
                      <a:pPr algn="ctr" fontAlgn="b"/>
                      <a:r>
                        <a:rPr lang="en-US" sz="1600" b="0" i="0" u="none" strike="noStrike" dirty="0">
                          <a:solidFill>
                            <a:srgbClr val="000000"/>
                          </a:solidFill>
                          <a:effectLst/>
                          <a:latin typeface="Calibri" panose="020F0502020204030204" pitchFamily="34" charset="0"/>
                        </a:rPr>
                        <a:t>24-Mar-24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dirty="0">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l" fontAlgn="b"/>
                      <a:r>
                        <a:rPr lang="en-US" sz="1800" b="1" i="0" u="none" strike="noStrike" dirty="0">
                          <a:solidFill>
                            <a:srgbClr val="000000"/>
                          </a:solidFill>
                          <a:effectLst/>
                          <a:latin typeface="Calibri" panose="020F0502020204030204" pitchFamily="34" charset="0"/>
                        </a:rPr>
                        <a:t>  Intellectual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fontAlgn="b"/>
                      <a:r>
                        <a:rPr lang="en-US" sz="1600" b="0" i="0" u="none" strike="noStrike" dirty="0">
                          <a:solidFill>
                            <a:srgbClr val="000000"/>
                          </a:solidFill>
                          <a:effectLst/>
                          <a:latin typeface="Calibri" panose="020F0502020204030204" pitchFamily="34" charset="0"/>
                        </a:rPr>
                        <a:t>Clayton?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extLst>
                  <a:ext uri="{0D108BD9-81ED-4DB2-BD59-A6C34878D82A}">
                    <a16:rowId xmlns="" xmlns:a16="http://schemas.microsoft.com/office/drawing/2014/main" val="485804309"/>
                  </a:ext>
                </a:extLst>
              </a:tr>
              <a:tr h="351515">
                <a:tc>
                  <a:txBody>
                    <a:bodyPr/>
                    <a:lstStyle/>
                    <a:p>
                      <a:pPr algn="ctr" fontAlgn="b"/>
                      <a:r>
                        <a:rPr lang="en-US" sz="1600" b="0" i="0" u="none" strike="noStrike" dirty="0">
                          <a:solidFill>
                            <a:srgbClr val="000000"/>
                          </a:solidFill>
                          <a:effectLst/>
                          <a:latin typeface="Calibri" panose="020F0502020204030204" pitchFamily="34" charset="0"/>
                        </a:rPr>
                        <a:t>27-Mar-24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Intellectual Appeals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15250717"/>
                  </a:ext>
                </a:extLst>
              </a:tr>
              <a:tr h="402756">
                <a:tc>
                  <a:txBody>
                    <a:bodyPr/>
                    <a:lstStyle/>
                    <a:p>
                      <a:pPr algn="ctr" fontAlgn="b"/>
                      <a:r>
                        <a:rPr lang="en-US" sz="1600" b="0" i="0" u="none" strike="noStrike">
                          <a:solidFill>
                            <a:srgbClr val="000000"/>
                          </a:solidFill>
                          <a:effectLst/>
                          <a:latin typeface="Calibri" panose="020F0502020204030204" pitchFamily="34" charset="0"/>
                        </a:rPr>
                        <a:t>31-Mar-24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834167"/>
                  </a:ext>
                </a:extLst>
              </a:tr>
              <a:tr h="351515">
                <a:tc>
                  <a:txBody>
                    <a:bodyPr/>
                    <a:lstStyle/>
                    <a:p>
                      <a:pPr algn="ctr" fontAlgn="b"/>
                      <a:r>
                        <a:rPr lang="en-US" sz="1600" b="0" i="0" u="none" strike="noStrike" dirty="0">
                          <a:solidFill>
                            <a:srgbClr val="000000"/>
                          </a:solidFill>
                          <a:effectLst/>
                          <a:latin typeface="Calibri" panose="020F0502020204030204" pitchFamily="34" charset="0"/>
                        </a:rPr>
                        <a:t>3-Apr-24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31560207"/>
                  </a:ext>
                </a:extLst>
              </a:tr>
              <a:tr h="351515">
                <a:tc>
                  <a:txBody>
                    <a:bodyPr/>
                    <a:lstStyle/>
                    <a:p>
                      <a:pPr algn="ctr" fontAlgn="b"/>
                      <a:r>
                        <a:rPr lang="en-US" sz="1600" b="0" i="0" u="none" strike="noStrike" dirty="0">
                          <a:solidFill>
                            <a:srgbClr val="000000"/>
                          </a:solidFill>
                          <a:effectLst/>
                          <a:latin typeface="Calibri" panose="020F0502020204030204" pitchFamily="34" charset="0"/>
                        </a:rPr>
                        <a:t>7-Apr-24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Sun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Spirit-led Decision Making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Marty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13994846"/>
                  </a:ext>
                </a:extLst>
              </a:tr>
              <a:tr h="402756">
                <a:tc>
                  <a:txBody>
                    <a:bodyPr/>
                    <a:lstStyle/>
                    <a:p>
                      <a:pPr algn="ctr" fontAlgn="b"/>
                      <a:r>
                        <a:rPr lang="en-US" sz="1600" b="0" i="0" u="none" strike="noStrike" dirty="0">
                          <a:solidFill>
                            <a:srgbClr val="000000"/>
                          </a:solidFill>
                          <a:effectLst/>
                          <a:latin typeface="Calibri" panose="020F0502020204030204" pitchFamily="34" charset="0"/>
                        </a:rPr>
                        <a:t>10-Apr-24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Wed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Calibri" panose="020F0502020204030204" pitchFamily="34" charset="0"/>
                        </a:rPr>
                        <a:t>  Goal Setting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David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43164843"/>
                  </a:ext>
                </a:extLst>
              </a:tr>
            </a:tbl>
          </a:graphicData>
        </a:graphic>
      </p:graphicFrame>
      <p:graphicFrame>
        <p:nvGraphicFramePr>
          <p:cNvPr id="5" name="Table 4">
            <a:extLst>
              <a:ext uri="{FF2B5EF4-FFF2-40B4-BE49-F238E27FC236}">
                <a16:creationId xmlns="" xmlns:a16="http://schemas.microsoft.com/office/drawing/2014/main" id="{8A9B1EC3-E9DC-0279-B8FA-68B792593351}"/>
              </a:ext>
            </a:extLst>
          </p:cNvPr>
          <p:cNvGraphicFramePr>
            <a:graphicFrameLocks noGrp="1"/>
          </p:cNvGraphicFramePr>
          <p:nvPr>
            <p:extLst>
              <p:ext uri="{D42A27DB-BD31-4B8C-83A1-F6EECF244321}">
                <p14:modId xmlns:p14="http://schemas.microsoft.com/office/powerpoint/2010/main" val="1104079681"/>
              </p:ext>
            </p:extLst>
          </p:nvPr>
        </p:nvGraphicFramePr>
        <p:xfrm>
          <a:off x="5943600" y="816271"/>
          <a:ext cx="6248400" cy="5516740"/>
        </p:xfrm>
        <a:graphic>
          <a:graphicData uri="http://schemas.openxmlformats.org/drawingml/2006/table">
            <a:tbl>
              <a:tblPr firstRow="1" bandRow="1">
                <a:tableStyleId>{5C22544A-7EE6-4342-B048-85BDC9FD1C3A}</a:tableStyleId>
              </a:tblPr>
              <a:tblGrid>
                <a:gridCol w="744279">
                  <a:extLst>
                    <a:ext uri="{9D8B030D-6E8A-4147-A177-3AD203B41FA5}">
                      <a16:colId xmlns="" xmlns:a16="http://schemas.microsoft.com/office/drawing/2014/main" val="20001"/>
                    </a:ext>
                  </a:extLst>
                </a:gridCol>
                <a:gridCol w="659219">
                  <a:extLst>
                    <a:ext uri="{9D8B030D-6E8A-4147-A177-3AD203B41FA5}">
                      <a16:colId xmlns="" xmlns:a16="http://schemas.microsoft.com/office/drawing/2014/main" val="20002"/>
                    </a:ext>
                  </a:extLst>
                </a:gridCol>
                <a:gridCol w="3721395">
                  <a:extLst>
                    <a:ext uri="{9D8B030D-6E8A-4147-A177-3AD203B41FA5}">
                      <a16:colId xmlns="" xmlns:a16="http://schemas.microsoft.com/office/drawing/2014/main" val="20003"/>
                    </a:ext>
                  </a:extLst>
                </a:gridCol>
                <a:gridCol w="1123507">
                  <a:extLst>
                    <a:ext uri="{9D8B030D-6E8A-4147-A177-3AD203B41FA5}">
                      <a16:colId xmlns="" xmlns:a16="http://schemas.microsoft.com/office/drawing/2014/main" val="20004"/>
                    </a:ext>
                  </a:extLst>
                </a:gridCol>
              </a:tblGrid>
              <a:tr h="346776">
                <a:tc>
                  <a:txBody>
                    <a:bodyPr/>
                    <a:lstStyle/>
                    <a:p>
                      <a:pPr algn="ctr" rtl="0"/>
                      <a:r>
                        <a:rPr lang="en-US" sz="18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Fecha</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Día</a:t>
                      </a: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Título de la lección</a:t>
                      </a: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Maestro</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310635">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25/2</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a:latin typeface="Calibri" panose="020F0502020204030204" pitchFamily="34" charset="0"/>
                          <a:ea typeface="Calibri" panose="020F0502020204030204" pitchFamily="34" charset="0"/>
                          <a:cs typeface="Calibri" panose="020F0502020204030204" pitchFamily="34" charset="0"/>
                        </a:rPr>
                        <a:t>1 – </a:t>
                      </a:r>
                      <a:r>
                        <a:rPr lang="en-US" sz="1800" b="1" dirty="0" smtClean="0">
                          <a:latin typeface="Calibri" panose="020F0502020204030204" pitchFamily="34" charset="0"/>
                          <a:ea typeface="Calibri" panose="020F0502020204030204" pitchFamily="34" charset="0"/>
                          <a:cs typeface="Calibri" panose="020F0502020204030204" pitchFamily="34" charset="0"/>
                        </a:rPr>
                        <a:t>El</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comienzo</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a:latin typeface="Calibri" panose="020F0502020204030204" pitchFamily="34" charset="0"/>
                          <a:ea typeface="Calibri" panose="020F0502020204030204" pitchFamily="34" charset="0"/>
                          <a:cs typeface="Calibri" panose="020F0502020204030204" pitchFamily="34" charset="0"/>
                        </a:rPr>
                        <a:t>del </a:t>
                      </a:r>
                      <a:r>
                        <a:rPr lang="en-US" sz="1800" b="1" dirty="0" err="1" smtClean="0">
                          <a:latin typeface="Calibri" panose="020F0502020204030204" pitchFamily="34" charset="0"/>
                          <a:ea typeface="Calibri" panose="020F0502020204030204" pitchFamily="34" charset="0"/>
                          <a:cs typeface="Calibri" panose="020F0502020204030204" pitchFamily="34" charset="0"/>
                        </a:rPr>
                        <a:t>conflicto</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1"/>
                  </a:ext>
                </a:extLst>
              </a:tr>
              <a:tr h="327657">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28/2</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a:latin typeface="Calibri" panose="020F0502020204030204" pitchFamily="34" charset="0"/>
                          <a:ea typeface="Calibri" panose="020F0502020204030204" pitchFamily="34" charset="0"/>
                          <a:cs typeface="Calibri" panose="020F0502020204030204" pitchFamily="34" charset="0"/>
                        </a:rPr>
                        <a:t>1 –</a:t>
                      </a:r>
                      <a:r>
                        <a:rPr lang="en-US" sz="1800" b="1" baseline="0"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El</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comienzo</a:t>
                      </a:r>
                      <a:r>
                        <a:rPr lang="en-US" sz="1800" b="1" dirty="0" smtClean="0">
                          <a:latin typeface="Calibri" panose="020F0502020204030204" pitchFamily="34" charset="0"/>
                          <a:ea typeface="Calibri" panose="020F0502020204030204" pitchFamily="34" charset="0"/>
                          <a:cs typeface="Calibri" panose="020F0502020204030204" pitchFamily="34" charset="0"/>
                        </a:rPr>
                        <a:t> del </a:t>
                      </a:r>
                      <a:r>
                        <a:rPr lang="en-US" sz="1800" b="1" dirty="0" err="1" smtClean="0">
                          <a:latin typeface="Calibri" panose="020F0502020204030204" pitchFamily="34" charset="0"/>
                          <a:ea typeface="Calibri" panose="020F0502020204030204" pitchFamily="34" charset="0"/>
                          <a:cs typeface="Calibri" panose="020F0502020204030204" pitchFamily="34" charset="0"/>
                        </a:rPr>
                        <a:t>conflicto</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2"/>
                  </a:ext>
                </a:extLst>
              </a:tr>
              <a:tr h="121396">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smtClean="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3"/>
                  </a:ext>
                </a:extLst>
              </a:tr>
              <a:tr h="0">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6/3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4"/>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10/3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2 </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err="1" smtClean="0">
                          <a:latin typeface="Calibri" panose="020F0502020204030204" pitchFamily="34" charset="0"/>
                          <a:ea typeface="Calibri" panose="020F0502020204030204" pitchFamily="34" charset="0"/>
                          <a:cs typeface="Calibri" panose="020F0502020204030204" pitchFamily="34" charset="0"/>
                        </a:rPr>
                        <a:t>físicas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Calibri" panose="020F0502020204030204" pitchFamily="34" charset="0"/>
                        </a:rPr>
                        <a:t>Marty</a:t>
                      </a: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5"/>
                  </a:ext>
                </a:extLst>
              </a:tr>
              <a:tr h="0">
                <a:tc>
                  <a:txBody>
                    <a:bodyPr/>
                    <a:lstStyle/>
                    <a:p>
                      <a:pPr algn="ctr" rtl="0"/>
                      <a:r>
                        <a:rPr lang="es-PE" sz="1800" dirty="0" smtClean="0">
                          <a:latin typeface="Calibri" panose="020F0502020204030204" pitchFamily="34" charset="0"/>
                          <a:ea typeface="Calibri" panose="020F0502020204030204" pitchFamily="34" charset="0"/>
                          <a:cs typeface="Calibri" panose="020F0502020204030204" pitchFamily="34" charset="0"/>
                        </a:rPr>
                        <a:t>13/3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3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a:latin typeface="Calibri" panose="020F0502020204030204" pitchFamily="34" charset="0"/>
                          <a:ea typeface="Calibri" panose="020F0502020204030204" pitchFamily="34" charset="0"/>
                          <a:cs typeface="Calibri" panose="020F0502020204030204" pitchFamily="34" charset="0"/>
                        </a:rPr>
                        <a:t>emocionales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6"/>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17/3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3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emocionales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7"/>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20/3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algn="ctr" rtl="0"/>
                      <a:r>
                        <a:rPr lang="en-US" sz="1800" b="0" dirty="0" err="1" smtClean="0">
                          <a:latin typeface="Calibri" panose="020F0502020204030204" pitchFamily="34" charset="0"/>
                          <a:ea typeface="Calibri" panose="020F0502020204030204" pitchFamily="34" charset="0"/>
                          <a:cs typeface="Calibri" panose="020F0502020204030204" pitchFamily="34" charset="0"/>
                        </a:rPr>
                        <a:t>Mi</a:t>
                      </a:r>
                      <a:r>
                        <a:rPr lang="es-ES" sz="1800" b="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b="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600" b="0" dirty="0" smtClean="0">
                          <a:latin typeface="Calibri" panose="020F0502020204030204" pitchFamily="34" charset="0"/>
                          <a:ea typeface="Calibri" panose="020F0502020204030204" pitchFamily="34" charset="0"/>
                          <a:cs typeface="Calibri" panose="020F0502020204030204" pitchFamily="34" charset="0"/>
                        </a:rPr>
                        <a:t>(no hay clase) Lecciones con</a:t>
                      </a:r>
                      <a:r>
                        <a:rPr lang="es-PE" sz="1600" b="0" baseline="0" dirty="0" smtClean="0">
                          <a:latin typeface="Calibri" panose="020F0502020204030204" pitchFamily="34" charset="0"/>
                          <a:ea typeface="Calibri" panose="020F0502020204030204" pitchFamily="34" charset="0"/>
                          <a:cs typeface="Calibri" panose="020F0502020204030204" pitchFamily="34" charset="0"/>
                        </a:rPr>
                        <a:t> Josh Creel</a:t>
                      </a:r>
                      <a:endParaRPr lang="en-US" sz="1600" b="0" dirty="0" smtClean="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endParaRPr lang="en-US" sz="16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 xmlns:a16="http://schemas.microsoft.com/office/drawing/2014/main" val="10008"/>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24/3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4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intelectuales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¿Clayton?</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extLst>
                  <a:ext uri="{0D108BD9-81ED-4DB2-BD59-A6C34878D82A}">
                    <a16:rowId xmlns="" xmlns:a16="http://schemas.microsoft.com/office/drawing/2014/main" val="10009"/>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27/3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4 –</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Las </a:t>
                      </a:r>
                      <a:r>
                        <a:rPr lang="en-US" sz="1800" b="1" dirty="0" err="1" smtClean="0">
                          <a:latin typeface="Calibri" panose="020F0502020204030204" pitchFamily="34" charset="0"/>
                          <a:ea typeface="Calibri" panose="020F0502020204030204" pitchFamily="34" charset="0"/>
                          <a:cs typeface="Calibri" panose="020F0502020204030204" pitchFamily="34" charset="0"/>
                        </a:rPr>
                        <a:t>atracciones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a:latin typeface="Calibri" panose="020F0502020204030204" pitchFamily="34" charset="0"/>
                          <a:ea typeface="Calibri" panose="020F0502020204030204" pitchFamily="34" charset="0"/>
                          <a:cs typeface="Calibri" panose="020F0502020204030204" pitchFamily="34" charset="0"/>
                        </a:rPr>
                        <a:t>intelectuales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0"/>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31/3</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s-E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1"/>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3/4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2"/>
                  </a:ext>
                </a:extLst>
              </a:tr>
              <a:tr h="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7/4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Dom</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5 –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Decisiones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guiadas</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por</a:t>
                      </a:r>
                      <a:r>
                        <a:rPr lang="en-US" sz="1800" b="1" baseline="0" dirty="0" smtClean="0">
                          <a:latin typeface="Calibri" panose="020F0502020204030204" pitchFamily="34" charset="0"/>
                          <a:ea typeface="Calibri" panose="020F0502020204030204" pitchFamily="34" charset="0"/>
                          <a:cs typeface="Calibri" panose="020F0502020204030204" pitchFamily="34" charset="0"/>
                        </a:rPr>
                        <a:t> el </a:t>
                      </a:r>
                      <a:r>
                        <a:rPr lang="en-US" sz="1800" b="1" baseline="0" dirty="0" err="1" smtClean="0">
                          <a:latin typeface="Calibri" panose="020F0502020204030204" pitchFamily="34" charset="0"/>
                          <a:ea typeface="Calibri" panose="020F0502020204030204" pitchFamily="34" charset="0"/>
                          <a:cs typeface="Calibri" panose="020F0502020204030204" pitchFamily="34" charset="0"/>
                        </a:rPr>
                        <a:t>Espíritu</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Marty</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3"/>
                  </a:ext>
                </a:extLst>
              </a:tr>
              <a:tr h="396240">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10/4</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err="1" smtClean="0">
                          <a:latin typeface="Calibri" panose="020F0502020204030204" pitchFamily="34" charset="0"/>
                          <a:ea typeface="Calibri" panose="020F0502020204030204" pitchFamily="34" charset="0"/>
                          <a:cs typeface="Calibri" panose="020F0502020204030204" pitchFamily="34" charset="0"/>
                        </a:rPr>
                        <a:t>Mi</a:t>
                      </a:r>
                      <a:r>
                        <a:rPr lang="es-ES" sz="1800" dirty="0" err="1" smtClean="0">
                          <a:latin typeface="Calibri" panose="020F0502020204030204" pitchFamily="34" charset="0"/>
                          <a:ea typeface="Calibri" panose="020F0502020204030204" pitchFamily="34" charset="0"/>
                          <a:cs typeface="Calibri" panose="020F0502020204030204" pitchFamily="34" charset="0"/>
                        </a:rPr>
                        <a:t>ér</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rtl="0"/>
                      <a:r>
                        <a:rPr lang="en-US" sz="1800" b="1" dirty="0" smtClean="0">
                          <a:latin typeface="Calibri" panose="020F0502020204030204" pitchFamily="34" charset="0"/>
                          <a:ea typeface="Calibri" panose="020F0502020204030204" pitchFamily="34" charset="0"/>
                          <a:cs typeface="Calibri" panose="020F0502020204030204" pitchFamily="34" charset="0"/>
                        </a:rPr>
                        <a:t>6 </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b="1" dirty="0" smtClean="0">
                          <a:latin typeface="Calibri" panose="020F0502020204030204" pitchFamily="34" charset="0"/>
                          <a:ea typeface="Calibri" panose="020F0502020204030204" pitchFamily="34" charset="0"/>
                          <a:cs typeface="Calibri" panose="020F0502020204030204" pitchFamily="34" charset="0"/>
                        </a:rPr>
                        <a:t>El </a:t>
                      </a:r>
                      <a:r>
                        <a:rPr lang="en-US" sz="1800" b="1" dirty="0" err="1" smtClean="0">
                          <a:latin typeface="Calibri" panose="020F0502020204030204" pitchFamily="34" charset="0"/>
                          <a:ea typeface="Calibri" panose="020F0502020204030204" pitchFamily="34" charset="0"/>
                          <a:cs typeface="Calibri" panose="020F0502020204030204" pitchFamily="34" charset="0"/>
                        </a:rPr>
                        <a:t>establecimiento</a:t>
                      </a:r>
                      <a:r>
                        <a:rPr lang="en-US" sz="1800" b="1" dirty="0" smtClean="0">
                          <a:latin typeface="Calibri" panose="020F0502020204030204" pitchFamily="34" charset="0"/>
                          <a:ea typeface="Calibri" panose="020F0502020204030204" pitchFamily="34" charset="0"/>
                          <a:cs typeface="Calibri" panose="020F0502020204030204" pitchFamily="34" charset="0"/>
                        </a:rPr>
                        <a:t> </a:t>
                      </a:r>
                      <a:r>
                        <a:rPr lang="en-US" sz="1800" b="1" dirty="0">
                          <a:latin typeface="Calibri" panose="020F0502020204030204" pitchFamily="34" charset="0"/>
                          <a:ea typeface="Calibri" panose="020F0502020204030204" pitchFamily="34" charset="0"/>
                          <a:cs typeface="Calibri" panose="020F0502020204030204" pitchFamily="34" charset="0"/>
                        </a:rPr>
                        <a:t>de </a:t>
                      </a:r>
                      <a:r>
                        <a:rPr lang="en-US" sz="1800" b="1" dirty="0" err="1" smtClean="0">
                          <a:latin typeface="Calibri" panose="020F0502020204030204" pitchFamily="34" charset="0"/>
                          <a:ea typeface="Calibri" panose="020F0502020204030204" pitchFamily="34" charset="0"/>
                          <a:cs typeface="Calibri" panose="020F0502020204030204" pitchFamily="34" charset="0"/>
                        </a:rPr>
                        <a:t>metas</a:t>
                      </a:r>
                      <a:endParaRPr lang="en-US" sz="1800" b="1"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r>
                        <a:rPr lang="en-US" sz="1800" dirty="0" smtClean="0">
                          <a:latin typeface="Calibri" panose="020F0502020204030204" pitchFamily="34" charset="0"/>
                          <a:ea typeface="Calibri" panose="020F0502020204030204" pitchFamily="34" charset="0"/>
                          <a:cs typeface="Calibri" panose="020F0502020204030204" pitchFamily="34" charset="0"/>
                        </a:rPr>
                        <a:t>David</a:t>
                      </a:r>
                      <a:endParaRPr lang="en-US" sz="1800" dirty="0">
                        <a:latin typeface="Calibri" panose="020F0502020204030204" pitchFamily="34" charset="0"/>
                        <a:ea typeface="Calibri" panose="020F0502020204030204" pitchFamily="34" charset="0"/>
                        <a:cs typeface="Calibri" panose="020F0502020204030204" pitchFamily="34" charset="0"/>
                      </a:endParaRPr>
                    </a:p>
                  </a:txBody>
                  <a:tcPr marL="91445" marR="91445"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14"/>
                  </a:ext>
                </a:extLst>
              </a:tr>
            </a:tbl>
          </a:graphicData>
        </a:graphic>
      </p:graphicFrame>
      <p:sp>
        <p:nvSpPr>
          <p:cNvPr id="6" name="Title 1">
            <a:extLst>
              <a:ext uri="{FF2B5EF4-FFF2-40B4-BE49-F238E27FC236}">
                <a16:creationId xmlns="" xmlns:a16="http://schemas.microsoft.com/office/drawing/2014/main" id="{A5EA98C1-181E-DB9D-3935-E7300B03A602}"/>
              </a:ext>
            </a:extLst>
          </p:cNvPr>
          <p:cNvSpPr txBox="1">
            <a:spLocks noChangeArrowheads="1"/>
          </p:cNvSpPr>
          <p:nvPr/>
        </p:nvSpPr>
        <p:spPr bwMode="auto">
          <a:xfrm>
            <a:off x="5943600" y="29848"/>
            <a:ext cx="6248400" cy="803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90000"/>
              </a:lnSpc>
            </a:pPr>
            <a:r>
              <a:rPr lang="en-US" altLang="en-US" sz="2400" kern="0" dirty="0" err="1" smtClean="0"/>
              <a:t>Viviendo</a:t>
            </a:r>
            <a:r>
              <a:rPr lang="en-US" altLang="en-US" sz="2400" kern="0" dirty="0" smtClean="0"/>
              <a:t> </a:t>
            </a:r>
            <a:r>
              <a:rPr lang="en-US" altLang="en-US" sz="2400" kern="0" dirty="0" err="1" smtClean="0"/>
              <a:t>en</a:t>
            </a:r>
            <a:r>
              <a:rPr lang="en-US" altLang="en-US" sz="2400" kern="0" dirty="0" smtClean="0"/>
              <a:t> el </a:t>
            </a:r>
            <a:r>
              <a:rPr lang="en-US" altLang="en-US" sz="2400" kern="0" dirty="0" err="1" smtClean="0"/>
              <a:t>mundo</a:t>
            </a:r>
            <a:r>
              <a:rPr lang="en-US" altLang="en-US" sz="2400" kern="0" dirty="0" smtClean="0"/>
              <a:t> </a:t>
            </a:r>
          </a:p>
          <a:p>
            <a:pPr>
              <a:lnSpc>
                <a:spcPct val="90000"/>
              </a:lnSpc>
            </a:pPr>
            <a:r>
              <a:rPr lang="en-US" altLang="en-US" sz="2400" kern="0" dirty="0" smtClean="0"/>
              <a:t>– </a:t>
            </a:r>
            <a:r>
              <a:rPr lang="en-US" altLang="en-US" sz="2400" kern="0" dirty="0" err="1" smtClean="0"/>
              <a:t>Calendario</a:t>
            </a:r>
            <a:r>
              <a:rPr lang="en-US" altLang="en-US" sz="2400" kern="0" dirty="0" smtClean="0"/>
              <a:t> de </a:t>
            </a:r>
            <a:r>
              <a:rPr lang="en-US" altLang="en-US" sz="2400" kern="0" dirty="0" err="1" smtClean="0"/>
              <a:t>clases</a:t>
            </a:r>
            <a:r>
              <a:rPr lang="en-US" altLang="en-US" sz="2400" kern="0" dirty="0" smtClean="0"/>
              <a:t> </a:t>
            </a:r>
            <a:r>
              <a:rPr lang="en-US" altLang="en-US" sz="1800" kern="0" dirty="0" smtClean="0"/>
              <a:t>(2024)</a:t>
            </a:r>
            <a:endParaRPr lang="en-US" altLang="en-US" sz="2400" kern="0" dirty="0"/>
          </a:p>
        </p:txBody>
      </p:sp>
    </p:spTree>
    <p:extLst>
      <p:ext uri="{BB962C8B-B14F-4D97-AF65-F5344CB8AC3E}">
        <p14:creationId xmlns:p14="http://schemas.microsoft.com/office/powerpoint/2010/main" val="3231564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Number Placeholder 5">
            <a:extLst>
              <a:ext uri="{FF2B5EF4-FFF2-40B4-BE49-F238E27FC236}">
                <a16:creationId xmlns="" xmlns:a16="http://schemas.microsoft.com/office/drawing/2014/main" id="{BA763B6D-6478-B8C3-7F21-50C77230EA1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5D8DE82-F3EF-41CF-A4AE-325E06E0896F}" type="slidenum">
              <a:rPr lang="en-US" altLang="en-US" sz="1400" smtClean="0"/>
              <a:pPr>
                <a:spcBef>
                  <a:spcPct val="0"/>
                </a:spcBef>
                <a:buFontTx/>
                <a:buNone/>
              </a:pPr>
              <a:t>20</a:t>
            </a:fld>
            <a:endParaRPr lang="en-US" altLang="en-US" sz="1400"/>
          </a:p>
        </p:txBody>
      </p:sp>
      <p:sp>
        <p:nvSpPr>
          <p:cNvPr id="125955" name="Rectangle 3">
            <a:extLst>
              <a:ext uri="{FF2B5EF4-FFF2-40B4-BE49-F238E27FC236}">
                <a16:creationId xmlns="" xmlns:a16="http://schemas.microsoft.com/office/drawing/2014/main" id="{C5E1AD4C-14EA-7124-7617-5EB5D40D628B}"/>
              </a:ext>
            </a:extLst>
          </p:cNvPr>
          <p:cNvSpPr>
            <a:spLocks noGrp="1" noChangeArrowheads="1"/>
          </p:cNvSpPr>
          <p:nvPr>
            <p:ph type="body" idx="1"/>
          </p:nvPr>
        </p:nvSpPr>
        <p:spPr>
          <a:xfrm>
            <a:off x="98389" y="1011033"/>
            <a:ext cx="5903268" cy="5626305"/>
          </a:xfrm>
        </p:spPr>
        <p:txBody>
          <a:bodyPr/>
          <a:lstStyle/>
          <a:p>
            <a:pPr marL="0" indent="0" eaLnBrk="1" hangingPunct="1">
              <a:lnSpc>
                <a:spcPct val="90000"/>
              </a:lnSpc>
              <a:spcBef>
                <a:spcPts val="0"/>
              </a:spcBef>
              <a:spcAft>
                <a:spcPts val="1200"/>
              </a:spcAft>
              <a:buFontTx/>
              <a:buNone/>
            </a:pPr>
            <a:r>
              <a:rPr lang="en-US" altLang="en-US" sz="2100" baseline="30000" dirty="0"/>
              <a:t>3 </a:t>
            </a:r>
            <a:r>
              <a:rPr lang="en-US" altLang="en-US" sz="2100" dirty="0"/>
              <a:t>By </a:t>
            </a:r>
            <a:r>
              <a:rPr lang="en-US" altLang="en-US" sz="2100" b="1" dirty="0">
                <a:solidFill>
                  <a:srgbClr val="FF0000"/>
                </a:solidFill>
              </a:rPr>
              <a:t>covetousness</a:t>
            </a:r>
            <a:r>
              <a:rPr lang="en-US" altLang="en-US" sz="2100" dirty="0">
                <a:solidFill>
                  <a:srgbClr val="0000CC"/>
                </a:solidFill>
              </a:rPr>
              <a:t> </a:t>
            </a:r>
            <a:r>
              <a:rPr lang="en-US" altLang="en-US" sz="2100" dirty="0"/>
              <a:t>they will exploit you with deceptive words; </a:t>
            </a:r>
          </a:p>
          <a:p>
            <a:pPr marL="0" indent="0" eaLnBrk="1" hangingPunct="1">
              <a:lnSpc>
                <a:spcPct val="90000"/>
              </a:lnSpc>
              <a:spcBef>
                <a:spcPts val="0"/>
              </a:spcBef>
              <a:spcAft>
                <a:spcPts val="1200"/>
              </a:spcAft>
              <a:buFontTx/>
              <a:buNone/>
            </a:pPr>
            <a:r>
              <a:rPr lang="en-US" altLang="en-US" sz="2100" baseline="30000" dirty="0"/>
              <a:t>10 </a:t>
            </a:r>
            <a:r>
              <a:rPr lang="en-US" altLang="en-US" sz="2100" dirty="0"/>
              <a:t>and especially those who </a:t>
            </a:r>
            <a:r>
              <a:rPr lang="en-US" altLang="en-US" sz="2100" b="1" dirty="0">
                <a:solidFill>
                  <a:srgbClr val="FF0000"/>
                </a:solidFill>
              </a:rPr>
              <a:t>walk according to the flesh in the lust of uncleanness</a:t>
            </a:r>
            <a:r>
              <a:rPr lang="en-US" altLang="en-US" sz="2100" dirty="0">
                <a:solidFill>
                  <a:srgbClr val="FF0000"/>
                </a:solidFill>
              </a:rPr>
              <a:t> </a:t>
            </a:r>
            <a:r>
              <a:rPr lang="en-US" altLang="en-US" sz="2100" dirty="0"/>
              <a:t>and despise authority. They are presumptuous, self-willed. They are not afraid to speak evil of dignitaries, </a:t>
            </a:r>
          </a:p>
          <a:p>
            <a:pPr marL="0" indent="0" eaLnBrk="1" hangingPunct="1">
              <a:lnSpc>
                <a:spcPct val="90000"/>
              </a:lnSpc>
              <a:spcBef>
                <a:spcPts val="0"/>
              </a:spcBef>
              <a:spcAft>
                <a:spcPts val="1200"/>
              </a:spcAft>
              <a:buFontTx/>
              <a:buNone/>
            </a:pPr>
            <a:r>
              <a:rPr lang="en-US" altLang="en-US" sz="2100" baseline="30000" dirty="0"/>
              <a:t>12 </a:t>
            </a:r>
            <a:r>
              <a:rPr lang="en-US" altLang="en-US" sz="2100" dirty="0"/>
              <a:t>But these, like </a:t>
            </a:r>
            <a:r>
              <a:rPr lang="en-US" altLang="en-US" sz="2100" b="1" dirty="0">
                <a:solidFill>
                  <a:srgbClr val="FF0000"/>
                </a:solidFill>
              </a:rPr>
              <a:t>natural brute beasts</a:t>
            </a:r>
            <a:r>
              <a:rPr lang="en-US" altLang="en-US" sz="2100" dirty="0">
                <a:solidFill>
                  <a:srgbClr val="FF0000"/>
                </a:solidFill>
              </a:rPr>
              <a:t> </a:t>
            </a:r>
            <a:r>
              <a:rPr lang="en-US" altLang="en-US" sz="2100" dirty="0"/>
              <a:t>made to be caught and destroyed, speak evil of the things they do not understand… </a:t>
            </a:r>
          </a:p>
          <a:p>
            <a:pPr marL="0" indent="0" eaLnBrk="1" hangingPunct="1">
              <a:lnSpc>
                <a:spcPct val="90000"/>
              </a:lnSpc>
              <a:spcBef>
                <a:spcPts val="0"/>
              </a:spcBef>
              <a:spcAft>
                <a:spcPts val="1200"/>
              </a:spcAft>
              <a:buFontTx/>
              <a:buNone/>
            </a:pPr>
            <a:r>
              <a:rPr lang="en-US" altLang="en-US" sz="2100" baseline="30000" dirty="0"/>
              <a:t>14 </a:t>
            </a:r>
            <a:r>
              <a:rPr lang="en-US" altLang="en-US" sz="2100" dirty="0"/>
              <a:t>having </a:t>
            </a:r>
            <a:r>
              <a:rPr lang="en-US" altLang="en-US" sz="2100" b="1" dirty="0">
                <a:solidFill>
                  <a:srgbClr val="FF0000"/>
                </a:solidFill>
              </a:rPr>
              <a:t>eyes full of adultery</a:t>
            </a:r>
            <a:r>
              <a:rPr lang="en-US" altLang="en-US" sz="2100" dirty="0">
                <a:solidFill>
                  <a:srgbClr val="FF0000"/>
                </a:solidFill>
              </a:rPr>
              <a:t> </a:t>
            </a:r>
            <a:r>
              <a:rPr lang="en-US" altLang="en-US" sz="2100" dirty="0"/>
              <a:t>and that </a:t>
            </a:r>
            <a:r>
              <a:rPr lang="en-US" altLang="en-US" sz="2100" b="1" dirty="0">
                <a:solidFill>
                  <a:srgbClr val="FF0000"/>
                </a:solidFill>
              </a:rPr>
              <a:t>cannot cease from sin</a:t>
            </a:r>
            <a:r>
              <a:rPr lang="en-US" altLang="en-US" sz="2100" dirty="0"/>
              <a:t>, enticing unstable souls. They have a heart trained in </a:t>
            </a:r>
            <a:r>
              <a:rPr lang="en-US" altLang="en-US" sz="2100" b="1" dirty="0">
                <a:solidFill>
                  <a:srgbClr val="FF0000"/>
                </a:solidFill>
              </a:rPr>
              <a:t>covetous practices</a:t>
            </a:r>
            <a:r>
              <a:rPr lang="en-US" altLang="en-US" sz="2100" dirty="0"/>
              <a:t> and are accursed children. </a:t>
            </a:r>
          </a:p>
          <a:p>
            <a:pPr marL="0" indent="0" eaLnBrk="1" hangingPunct="1">
              <a:lnSpc>
                <a:spcPct val="90000"/>
              </a:lnSpc>
              <a:spcBef>
                <a:spcPts val="0"/>
              </a:spcBef>
              <a:spcAft>
                <a:spcPts val="1200"/>
              </a:spcAft>
              <a:buFontTx/>
              <a:buNone/>
            </a:pPr>
            <a:r>
              <a:rPr lang="en-US" altLang="en-US" sz="2100" baseline="30000" dirty="0"/>
              <a:t>18 </a:t>
            </a:r>
            <a:r>
              <a:rPr lang="en-US" altLang="en-US" sz="2100" dirty="0"/>
              <a:t>For when they speak great swelling words of emptiness, they </a:t>
            </a:r>
            <a:r>
              <a:rPr lang="en-US" altLang="en-US" sz="2100" b="1" dirty="0">
                <a:solidFill>
                  <a:srgbClr val="FF0000"/>
                </a:solidFill>
              </a:rPr>
              <a:t>allure through the lusts of the flesh</a:t>
            </a:r>
            <a:r>
              <a:rPr lang="en-US" altLang="en-US" sz="2100" dirty="0">
                <a:solidFill>
                  <a:srgbClr val="FF0000"/>
                </a:solidFill>
              </a:rPr>
              <a:t>, </a:t>
            </a:r>
            <a:r>
              <a:rPr lang="en-US" altLang="en-US" sz="2100" b="1" dirty="0">
                <a:solidFill>
                  <a:srgbClr val="FF0000"/>
                </a:solidFill>
              </a:rPr>
              <a:t>through lewdness</a:t>
            </a:r>
            <a:r>
              <a:rPr lang="en-US" altLang="en-US" sz="2100" dirty="0"/>
              <a:t>, the ones who have actually escaped from those who live in error. </a:t>
            </a:r>
          </a:p>
        </p:txBody>
      </p:sp>
      <p:sp>
        <p:nvSpPr>
          <p:cNvPr id="125956" name="Rectangle 2">
            <a:extLst>
              <a:ext uri="{FF2B5EF4-FFF2-40B4-BE49-F238E27FC236}">
                <a16:creationId xmlns="" xmlns:a16="http://schemas.microsoft.com/office/drawing/2014/main" id="{B3501960-D7EE-294B-9316-D2A420F22E54}"/>
              </a:ext>
            </a:extLst>
          </p:cNvPr>
          <p:cNvSpPr>
            <a:spLocks noGrp="1" noChangeArrowheads="1"/>
          </p:cNvSpPr>
          <p:nvPr>
            <p:ph type="title"/>
          </p:nvPr>
        </p:nvSpPr>
        <p:spPr>
          <a:xfrm>
            <a:off x="98389" y="172720"/>
            <a:ext cx="5286411" cy="820738"/>
          </a:xfrm>
        </p:spPr>
        <p:txBody>
          <a:bodyPr/>
          <a:lstStyle/>
          <a:p>
            <a:pPr eaLnBrk="1" hangingPunct="1"/>
            <a:r>
              <a:rPr lang="en-US" altLang="en-US" dirty="0">
                <a:solidFill>
                  <a:srgbClr val="FF0000"/>
                </a:solidFill>
              </a:rPr>
              <a:t>Motive &amp; Real Agenda </a:t>
            </a:r>
            <a:r>
              <a:rPr lang="en-US" altLang="en-US" dirty="0" smtClean="0">
                <a:solidFill>
                  <a:srgbClr val="FF0000"/>
                </a:solidFill>
              </a:rPr>
              <a:t/>
            </a:r>
            <a:br>
              <a:rPr lang="en-US" altLang="en-US" dirty="0" smtClean="0">
                <a:solidFill>
                  <a:srgbClr val="FF0000"/>
                </a:solidFill>
              </a:rPr>
            </a:br>
            <a:r>
              <a:rPr lang="en-US" altLang="en-US" dirty="0" smtClean="0">
                <a:solidFill>
                  <a:schemeClr val="tx1"/>
                </a:solidFill>
              </a:rPr>
              <a:t>(</a:t>
            </a:r>
            <a:r>
              <a:rPr lang="en-US" altLang="en-US" dirty="0">
                <a:solidFill>
                  <a:schemeClr val="tx1"/>
                </a:solidFill>
              </a:rPr>
              <a:t>II Peter 2)</a:t>
            </a:r>
          </a:p>
        </p:txBody>
      </p:sp>
      <p:sp>
        <p:nvSpPr>
          <p:cNvPr id="5" name="Title 1">
            <a:extLst>
              <a:ext uri="{FF2B5EF4-FFF2-40B4-BE49-F238E27FC236}">
                <a16:creationId xmlns="" xmlns:a16="http://schemas.microsoft.com/office/drawing/2014/main" id="{0E650824-FD5F-9E28-F212-76ED636492E3}"/>
              </a:ext>
            </a:extLst>
          </p:cNvPr>
          <p:cNvSpPr txBox="1">
            <a:spLocks noChangeArrowheads="1"/>
          </p:cNvSpPr>
          <p:nvPr/>
        </p:nvSpPr>
        <p:spPr bwMode="auto">
          <a:xfrm>
            <a:off x="6435272" y="240189"/>
            <a:ext cx="5703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kern="0" dirty="0" err="1" smtClean="0">
                <a:solidFill>
                  <a:srgbClr val="FF0000"/>
                </a:solidFill>
              </a:rPr>
              <a:t>Motivo</a:t>
            </a:r>
            <a:r>
              <a:rPr lang="en-US" altLang="en-US" kern="0" dirty="0" smtClean="0">
                <a:solidFill>
                  <a:srgbClr val="FF0000"/>
                </a:solidFill>
              </a:rPr>
              <a:t> y agenda </a:t>
            </a:r>
            <a:r>
              <a:rPr lang="en-US" altLang="en-US" kern="0" dirty="0" err="1" smtClean="0">
                <a:solidFill>
                  <a:srgbClr val="FF0000"/>
                </a:solidFill>
              </a:rPr>
              <a:t>verdaderos</a:t>
            </a:r>
            <a:r>
              <a:rPr lang="en-US" altLang="en-US" kern="0" dirty="0" smtClean="0">
                <a:solidFill>
                  <a:srgbClr val="FF0000"/>
                </a:solidFill>
              </a:rPr>
              <a:t> </a:t>
            </a:r>
            <a:r>
              <a:rPr lang="en-US" altLang="en-US" kern="0" dirty="0" smtClean="0">
                <a:solidFill>
                  <a:schemeClr val="tx1"/>
                </a:solidFill>
              </a:rPr>
              <a:t>(II Pedro 2)</a:t>
            </a:r>
            <a:endParaRPr lang="en-US" altLang="en-US" kern="0" dirty="0">
              <a:solidFill>
                <a:schemeClr val="tx1"/>
              </a:solidFill>
            </a:endParaRPr>
          </a:p>
        </p:txBody>
      </p:sp>
      <p:sp>
        <p:nvSpPr>
          <p:cNvPr id="6" name="Rectangle 3">
            <a:extLst>
              <a:ext uri="{FF2B5EF4-FFF2-40B4-BE49-F238E27FC236}">
                <a16:creationId xmlns="" xmlns:a16="http://schemas.microsoft.com/office/drawing/2014/main" id="{55CE58FE-1655-B1CA-68D0-E2B66D6A6240}"/>
              </a:ext>
            </a:extLst>
          </p:cNvPr>
          <p:cNvSpPr txBox="1">
            <a:spLocks noChangeArrowheads="1"/>
          </p:cNvSpPr>
          <p:nvPr/>
        </p:nvSpPr>
        <p:spPr bwMode="auto">
          <a:xfrm>
            <a:off x="6136640" y="1011033"/>
            <a:ext cx="6001657" cy="5755527"/>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eaLnBrk="1" hangingPunct="1">
              <a:lnSpc>
                <a:spcPct val="90000"/>
              </a:lnSpc>
              <a:spcBef>
                <a:spcPts val="0"/>
              </a:spcBef>
              <a:spcAft>
                <a:spcPts val="600"/>
              </a:spcAft>
              <a:buFontTx/>
              <a:buNone/>
            </a:pPr>
            <a:r>
              <a:rPr lang="en-US" altLang="en-US" sz="2100" kern="0" baseline="30000" dirty="0" smtClean="0"/>
              <a:t>3</a:t>
            </a:r>
            <a:r>
              <a:rPr lang="es-ES" altLang="en-US" sz="2100" kern="0" dirty="0" smtClean="0"/>
              <a:t> En su </a:t>
            </a:r>
            <a:r>
              <a:rPr lang="es-ES" altLang="en-US" sz="2100" b="1" kern="0" dirty="0" smtClean="0">
                <a:solidFill>
                  <a:srgbClr val="FF0000"/>
                </a:solidFill>
              </a:rPr>
              <a:t>avaricia</a:t>
            </a:r>
            <a:r>
              <a:rPr lang="es-ES" altLang="en-US" sz="2100" kern="0" dirty="0" smtClean="0"/>
              <a:t> los explotarán con palabras falsas </a:t>
            </a:r>
          </a:p>
          <a:p>
            <a:pPr marL="0" indent="0" eaLnBrk="1" hangingPunct="1">
              <a:lnSpc>
                <a:spcPct val="90000"/>
              </a:lnSpc>
              <a:spcBef>
                <a:spcPts val="0"/>
              </a:spcBef>
              <a:spcAft>
                <a:spcPts val="600"/>
              </a:spcAft>
              <a:buFontTx/>
              <a:buNone/>
            </a:pPr>
            <a:r>
              <a:rPr lang="es-ES" altLang="en-US" sz="2100" kern="0" dirty="0" smtClean="0"/>
              <a:t>10  especialmente a los que </a:t>
            </a:r>
            <a:r>
              <a:rPr lang="es-ES" altLang="en-US" sz="2100" b="1" kern="0" dirty="0" smtClean="0">
                <a:solidFill>
                  <a:srgbClr val="FF0000"/>
                </a:solidFill>
              </a:rPr>
              <a:t>andan tras la carne en sus deseos corrompidos </a:t>
            </a:r>
            <a:r>
              <a:rPr lang="es-ES" altLang="en-US" sz="2100" kern="0" dirty="0" smtClean="0"/>
              <a:t>y desprecian la autoridad. Atrevidos y obstinados, no tiemblan cuando blasfeman de las majestades angélicas,  </a:t>
            </a:r>
          </a:p>
          <a:p>
            <a:pPr marL="0" indent="0" eaLnBrk="1" hangingPunct="1">
              <a:lnSpc>
                <a:spcPct val="90000"/>
              </a:lnSpc>
              <a:spcBef>
                <a:spcPts val="0"/>
              </a:spcBef>
              <a:spcAft>
                <a:spcPts val="600"/>
              </a:spcAft>
              <a:buFontTx/>
              <a:buNone/>
            </a:pPr>
            <a:r>
              <a:rPr lang="es-ES" altLang="en-US" sz="2100" kern="0" dirty="0" smtClean="0"/>
              <a:t>12  Pero estos, como </a:t>
            </a:r>
            <a:r>
              <a:rPr lang="es-ES" altLang="en-US" sz="2100" b="1" kern="0" dirty="0" smtClean="0">
                <a:solidFill>
                  <a:srgbClr val="FF0000"/>
                </a:solidFill>
              </a:rPr>
              <a:t>animales irracionales</a:t>
            </a:r>
            <a:r>
              <a:rPr lang="es-ES" altLang="en-US" sz="2100" kern="0" dirty="0" smtClean="0"/>
              <a:t>, nacidos como criaturas de instinto para ser capturados y destruidos, blasfemando de lo que ignoran…</a:t>
            </a:r>
          </a:p>
          <a:p>
            <a:pPr marL="0" indent="0" eaLnBrk="1" hangingPunct="1">
              <a:lnSpc>
                <a:spcPct val="90000"/>
              </a:lnSpc>
              <a:spcBef>
                <a:spcPts val="0"/>
              </a:spcBef>
              <a:spcAft>
                <a:spcPts val="600"/>
              </a:spcAft>
              <a:buFontTx/>
              <a:buNone/>
            </a:pPr>
            <a:r>
              <a:rPr lang="es-ES" altLang="en-US" sz="2100" kern="0" dirty="0" smtClean="0"/>
              <a:t>14  Tienen los </a:t>
            </a:r>
            <a:r>
              <a:rPr lang="es-ES" altLang="en-US" sz="2100" b="1" kern="0" dirty="0" smtClean="0">
                <a:solidFill>
                  <a:srgbClr val="FF0000"/>
                </a:solidFill>
              </a:rPr>
              <a:t>ojos llenos de adulterio </a:t>
            </a:r>
            <a:r>
              <a:rPr lang="es-ES" altLang="en-US" sz="2100" kern="0" dirty="0" smtClean="0"/>
              <a:t>y </a:t>
            </a:r>
            <a:r>
              <a:rPr lang="es-ES" altLang="en-US" sz="2100" b="1" kern="0" dirty="0" smtClean="0">
                <a:solidFill>
                  <a:srgbClr val="FF0000"/>
                </a:solidFill>
              </a:rPr>
              <a:t>nunca cesan de pecar</a:t>
            </a:r>
            <a:r>
              <a:rPr lang="es-ES" altLang="en-US" sz="2100" kern="0" dirty="0" smtClean="0"/>
              <a:t>. Seducen a las almas inestables. Tienen un corazón ejercitado en </a:t>
            </a:r>
            <a:r>
              <a:rPr lang="es-ES" altLang="en-US" sz="2100" b="1" kern="0" dirty="0" smtClean="0">
                <a:solidFill>
                  <a:srgbClr val="FF0000"/>
                </a:solidFill>
              </a:rPr>
              <a:t>la avaricia</a:t>
            </a:r>
            <a:r>
              <a:rPr lang="es-ES" altLang="en-US" sz="2100" kern="0" dirty="0" smtClean="0"/>
              <a:t>; son hijos de maldición. </a:t>
            </a:r>
          </a:p>
          <a:p>
            <a:pPr marL="0" indent="0" eaLnBrk="1" hangingPunct="1">
              <a:lnSpc>
                <a:spcPct val="90000"/>
              </a:lnSpc>
              <a:spcBef>
                <a:spcPts val="0"/>
              </a:spcBef>
              <a:spcAft>
                <a:spcPts val="600"/>
              </a:spcAft>
              <a:buFontTx/>
              <a:buNone/>
            </a:pPr>
            <a:r>
              <a:rPr lang="es-ES" altLang="en-US" sz="2100" kern="0" dirty="0" smtClean="0"/>
              <a:t>18  Pues hablando con arrogancia y vanidad, </a:t>
            </a:r>
            <a:r>
              <a:rPr lang="es-ES" altLang="en-US" sz="2100" b="1" kern="0" dirty="0" smtClean="0">
                <a:solidFill>
                  <a:srgbClr val="FF0000"/>
                </a:solidFill>
              </a:rPr>
              <a:t>seducen mediante deseos carnales, por sensualidad</a:t>
            </a:r>
            <a:r>
              <a:rPr lang="es-ES" altLang="en-US" sz="2100" kern="0" dirty="0" smtClean="0"/>
              <a:t>, a los que hace poco escaparon [apenas escapan] de los que viven en el error.</a:t>
            </a:r>
            <a:endParaRPr lang="en-US" altLang="en-US" sz="2100" kern="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B2013F4E-589B-98D5-9546-1C82D4ADB06A}"/>
              </a:ext>
            </a:extLst>
          </p:cNvPr>
          <p:cNvSpPr>
            <a:spLocks noGrp="1"/>
          </p:cNvSpPr>
          <p:nvPr>
            <p:ph type="sldNum" sz="quarter" idx="12"/>
          </p:nvPr>
        </p:nvSpPr>
        <p:spPr/>
        <p:txBody>
          <a:bodyPr/>
          <a:lstStyle/>
          <a:p>
            <a:pPr>
              <a:defRPr/>
            </a:pPr>
            <a:fld id="{CD080FBD-DE07-415A-84B4-77C6EC2ED993}" type="slidenum">
              <a:rPr lang="en-US" altLang="en-US" smtClean="0"/>
              <a:pPr>
                <a:defRPr/>
              </a:pPr>
              <a:t>21</a:t>
            </a:fld>
            <a:endParaRPr lang="en-US" altLang="en-US"/>
          </a:p>
        </p:txBody>
      </p:sp>
      <p:sp>
        <p:nvSpPr>
          <p:cNvPr id="3" name="Rectangle 2">
            <a:extLst>
              <a:ext uri="{FF2B5EF4-FFF2-40B4-BE49-F238E27FC236}">
                <a16:creationId xmlns="" xmlns:a16="http://schemas.microsoft.com/office/drawing/2014/main" id="{5A06FB98-1263-7A45-DE3F-E0CEA4149607}"/>
              </a:ext>
            </a:extLst>
          </p:cNvPr>
          <p:cNvSpPr txBox="1">
            <a:spLocks noChangeArrowheads="1"/>
          </p:cNvSpPr>
          <p:nvPr/>
        </p:nvSpPr>
        <p:spPr>
          <a:xfrm>
            <a:off x="-1" y="-318"/>
            <a:ext cx="12192001"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s-ES" sz="2600" kern="0" dirty="0"/>
              <a:t>Two World Views in Conflict (Now</a:t>
            </a:r>
            <a:r>
              <a:rPr lang="en-US" altLang="es-ES" sz="2600" kern="0" dirty="0"/>
              <a:t>) / </a:t>
            </a:r>
            <a:r>
              <a:rPr lang="en-US" altLang="es-ES" sz="2600" kern="0" dirty="0">
                <a:solidFill>
                  <a:srgbClr val="0000CC"/>
                </a:solidFill>
              </a:rPr>
              <a:t>Dos </a:t>
            </a:r>
            <a:r>
              <a:rPr lang="en-US" altLang="es-ES" sz="2600" kern="0" dirty="0" err="1">
                <a:solidFill>
                  <a:srgbClr val="0000CC"/>
                </a:solidFill>
              </a:rPr>
              <a:t>cosmovisiones</a:t>
            </a:r>
            <a:r>
              <a:rPr lang="en-US" altLang="es-ES" sz="2600" kern="0" dirty="0">
                <a:solidFill>
                  <a:srgbClr val="0000CC"/>
                </a:solidFill>
              </a:rPr>
              <a:t> </a:t>
            </a:r>
            <a:r>
              <a:rPr lang="en-US" altLang="es-ES" sz="2600" kern="0" dirty="0" err="1">
                <a:solidFill>
                  <a:srgbClr val="0000CC"/>
                </a:solidFill>
              </a:rPr>
              <a:t>en</a:t>
            </a:r>
            <a:r>
              <a:rPr lang="en-US" altLang="es-ES" sz="2600" kern="0" dirty="0">
                <a:solidFill>
                  <a:srgbClr val="0000CC"/>
                </a:solidFill>
              </a:rPr>
              <a:t> </a:t>
            </a:r>
            <a:r>
              <a:rPr lang="en-US" altLang="es-ES" sz="2600" kern="0" dirty="0" err="1">
                <a:solidFill>
                  <a:srgbClr val="0000CC"/>
                </a:solidFill>
              </a:rPr>
              <a:t>conflicto</a:t>
            </a:r>
            <a:r>
              <a:rPr lang="en-US" altLang="es-ES" sz="2600" kern="0" dirty="0">
                <a:solidFill>
                  <a:srgbClr val="0000CC"/>
                </a:solidFill>
              </a:rPr>
              <a:t> (</a:t>
            </a:r>
            <a:r>
              <a:rPr lang="en-US" altLang="es-ES" sz="2600" kern="0" dirty="0" err="1">
                <a:solidFill>
                  <a:srgbClr val="0000CC"/>
                </a:solidFill>
              </a:rPr>
              <a:t>ahora</a:t>
            </a:r>
            <a:r>
              <a:rPr lang="en-US" altLang="es-ES" sz="2600" kern="0" dirty="0">
                <a:solidFill>
                  <a:srgbClr val="0000CC"/>
                </a:solidFill>
              </a:rPr>
              <a:t>)</a:t>
            </a:r>
          </a:p>
          <a:p>
            <a:endParaRPr lang="en-US" altLang="es-ES" sz="2600" kern="0" dirty="0"/>
          </a:p>
        </p:txBody>
      </p:sp>
      <p:sp>
        <p:nvSpPr>
          <p:cNvPr id="4" name="AutoShape 3">
            <a:extLst>
              <a:ext uri="{FF2B5EF4-FFF2-40B4-BE49-F238E27FC236}">
                <a16:creationId xmlns="" xmlns:a16="http://schemas.microsoft.com/office/drawing/2014/main" id="{C2B7222A-33F4-1274-4063-DD423DC1E596}"/>
              </a:ext>
            </a:extLst>
          </p:cNvPr>
          <p:cNvSpPr>
            <a:spLocks noChangeArrowheads="1"/>
          </p:cNvSpPr>
          <p:nvPr/>
        </p:nvSpPr>
        <p:spPr bwMode="auto">
          <a:xfrm>
            <a:off x="69704" y="1714500"/>
            <a:ext cx="3845868" cy="4876800"/>
          </a:xfrm>
          <a:prstGeom prst="roundRect">
            <a:avLst>
              <a:gd name="adj" fmla="val 16667"/>
            </a:avLst>
          </a:prstGeom>
          <a:solidFill>
            <a:schemeClr val="bg1">
              <a:lumMod val="85000"/>
            </a:schemeClr>
          </a:solidFill>
          <a:ln w="12700">
            <a:solidFill>
              <a:schemeClr val="tx1"/>
            </a:solidFill>
            <a:round/>
            <a:headEnd/>
            <a:tailEnd/>
          </a:ln>
          <a:effectLst/>
        </p:spPr>
        <p:txBody>
          <a:bodyPr wrap="square" anchor="ctr">
            <a:spAutoFit/>
          </a:bodyPr>
          <a:lstStyle/>
          <a:p>
            <a:pPr>
              <a:defRPr/>
            </a:pPr>
            <a:endParaRPr lang="en-US"/>
          </a:p>
        </p:txBody>
      </p:sp>
      <p:sp>
        <p:nvSpPr>
          <p:cNvPr id="5" name="Text Box 4">
            <a:extLst>
              <a:ext uri="{FF2B5EF4-FFF2-40B4-BE49-F238E27FC236}">
                <a16:creationId xmlns="" xmlns:a16="http://schemas.microsoft.com/office/drawing/2014/main" id="{526E5FA9-7871-AC70-DB57-1CFCBC8F3BAE}"/>
              </a:ext>
            </a:extLst>
          </p:cNvPr>
          <p:cNvSpPr txBox="1">
            <a:spLocks noChangeArrowheads="1"/>
          </p:cNvSpPr>
          <p:nvPr/>
        </p:nvSpPr>
        <p:spPr bwMode="auto">
          <a:xfrm>
            <a:off x="78050" y="5097680"/>
            <a:ext cx="3796261" cy="17543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dirty="0" smtClean="0"/>
              <a:t>Individual Determines Moral Correctness (Response to Desires</a:t>
            </a:r>
            <a:r>
              <a:rPr lang="en-US" altLang="es-ES" dirty="0" smtClean="0"/>
              <a:t>) / </a:t>
            </a:r>
            <a:r>
              <a:rPr lang="en-US" altLang="es-ES" dirty="0" err="1" smtClean="0">
                <a:solidFill>
                  <a:srgbClr val="0000CC"/>
                </a:solidFill>
              </a:rPr>
              <a:t>Determinación</a:t>
            </a:r>
            <a:r>
              <a:rPr lang="en-US" altLang="es-ES" dirty="0" smtClean="0">
                <a:solidFill>
                  <a:srgbClr val="0000CC"/>
                </a:solidFill>
              </a:rPr>
              <a:t> individual de </a:t>
            </a:r>
            <a:r>
              <a:rPr lang="en-US" altLang="es-ES" dirty="0" err="1" smtClean="0">
                <a:solidFill>
                  <a:srgbClr val="0000CC"/>
                </a:solidFill>
              </a:rPr>
              <a:t>rectitud</a:t>
            </a:r>
            <a:r>
              <a:rPr lang="en-US" altLang="es-ES" dirty="0" smtClean="0">
                <a:solidFill>
                  <a:srgbClr val="0000CC"/>
                </a:solidFill>
              </a:rPr>
              <a:t> moral</a:t>
            </a:r>
          </a:p>
          <a:p>
            <a:pPr algn="ctr"/>
            <a:r>
              <a:rPr lang="en-US" altLang="es-ES" dirty="0" smtClean="0">
                <a:solidFill>
                  <a:srgbClr val="0000CC"/>
                </a:solidFill>
              </a:rPr>
              <a:t>(</a:t>
            </a:r>
            <a:r>
              <a:rPr lang="en-US" altLang="es-ES" dirty="0" err="1" smtClean="0">
                <a:solidFill>
                  <a:srgbClr val="0000CC"/>
                </a:solidFill>
              </a:rPr>
              <a:t>reacción</a:t>
            </a:r>
            <a:r>
              <a:rPr lang="en-US" altLang="es-ES" dirty="0" smtClean="0">
                <a:solidFill>
                  <a:srgbClr val="0000CC"/>
                </a:solidFill>
              </a:rPr>
              <a:t> a </a:t>
            </a:r>
            <a:r>
              <a:rPr lang="en-US" altLang="es-ES" dirty="0" err="1" smtClean="0">
                <a:solidFill>
                  <a:srgbClr val="0000CC"/>
                </a:solidFill>
              </a:rPr>
              <a:t>los</a:t>
            </a:r>
            <a:r>
              <a:rPr lang="en-US" altLang="es-ES" dirty="0" smtClean="0">
                <a:solidFill>
                  <a:srgbClr val="0000CC"/>
                </a:solidFill>
              </a:rPr>
              <a:t> </a:t>
            </a:r>
            <a:r>
              <a:rPr lang="en-US" altLang="es-ES" dirty="0" err="1" smtClean="0">
                <a:solidFill>
                  <a:srgbClr val="0000CC"/>
                </a:solidFill>
              </a:rPr>
              <a:t>deseos</a:t>
            </a:r>
            <a:r>
              <a:rPr lang="en-US" altLang="es-ES" dirty="0" smtClean="0">
                <a:solidFill>
                  <a:srgbClr val="0000CC"/>
                </a:solidFill>
              </a:rPr>
              <a:t>)</a:t>
            </a:r>
          </a:p>
          <a:p>
            <a:pPr algn="ctr"/>
            <a:endParaRPr lang="en-US" altLang="es-ES" dirty="0"/>
          </a:p>
        </p:txBody>
      </p:sp>
      <p:sp>
        <p:nvSpPr>
          <p:cNvPr id="6" name="Text Box 6">
            <a:extLst>
              <a:ext uri="{FF2B5EF4-FFF2-40B4-BE49-F238E27FC236}">
                <a16:creationId xmlns="" xmlns:a16="http://schemas.microsoft.com/office/drawing/2014/main" id="{63BF0C7B-53A9-1C11-3536-1831483D4EEE}"/>
              </a:ext>
            </a:extLst>
          </p:cNvPr>
          <p:cNvSpPr txBox="1">
            <a:spLocks noChangeArrowheads="1"/>
          </p:cNvSpPr>
          <p:nvPr/>
        </p:nvSpPr>
        <p:spPr bwMode="auto">
          <a:xfrm>
            <a:off x="682616" y="4652008"/>
            <a:ext cx="255871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2400" i="1" dirty="0" smtClean="0"/>
              <a:t>Man / </a:t>
            </a:r>
            <a:r>
              <a:rPr lang="en-US" altLang="es-ES" sz="2400" i="1" dirty="0" smtClean="0">
                <a:solidFill>
                  <a:srgbClr val="0000CC"/>
                </a:solidFill>
              </a:rPr>
              <a:t>El hombre</a:t>
            </a:r>
            <a:endParaRPr lang="en-US" altLang="es-ES" sz="2400" i="1" dirty="0">
              <a:solidFill>
                <a:srgbClr val="0000CC"/>
              </a:solidFill>
            </a:endParaRPr>
          </a:p>
        </p:txBody>
      </p:sp>
      <p:sp>
        <p:nvSpPr>
          <p:cNvPr id="7" name="Text Box 8">
            <a:extLst>
              <a:ext uri="{FF2B5EF4-FFF2-40B4-BE49-F238E27FC236}">
                <a16:creationId xmlns="" xmlns:a16="http://schemas.microsoft.com/office/drawing/2014/main" id="{9F012632-9553-FF91-5B1A-83F960400257}"/>
              </a:ext>
            </a:extLst>
          </p:cNvPr>
          <p:cNvSpPr txBox="1">
            <a:spLocks noChangeArrowheads="1"/>
          </p:cNvSpPr>
          <p:nvPr/>
        </p:nvSpPr>
        <p:spPr bwMode="auto">
          <a:xfrm>
            <a:off x="107876" y="596468"/>
            <a:ext cx="3796261"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lnSpc>
                <a:spcPct val="80000"/>
              </a:lnSpc>
            </a:pPr>
            <a:r>
              <a:rPr lang="en-US" altLang="es-ES" sz="2000" dirty="0" smtClean="0"/>
              <a:t>Non-Personal, Non-Intrusive God / </a:t>
            </a:r>
            <a:r>
              <a:rPr lang="en-US" altLang="es-ES" sz="2000" dirty="0" smtClean="0">
                <a:solidFill>
                  <a:srgbClr val="0000CC"/>
                </a:solidFill>
              </a:rPr>
              <a:t>Dios no personal que no se </a:t>
            </a:r>
            <a:r>
              <a:rPr lang="en-US" altLang="es-ES" sz="2000" dirty="0" err="1" smtClean="0">
                <a:solidFill>
                  <a:srgbClr val="0000CC"/>
                </a:solidFill>
              </a:rPr>
              <a:t>entromete</a:t>
            </a:r>
            <a:endParaRPr lang="en-US" altLang="es-ES" sz="2000" dirty="0">
              <a:solidFill>
                <a:srgbClr val="0000CC"/>
              </a:solidFill>
            </a:endParaRPr>
          </a:p>
        </p:txBody>
      </p:sp>
      <p:sp>
        <p:nvSpPr>
          <p:cNvPr id="8" name="Rectangle 9" descr="75%">
            <a:extLst>
              <a:ext uri="{FF2B5EF4-FFF2-40B4-BE49-F238E27FC236}">
                <a16:creationId xmlns="" xmlns:a16="http://schemas.microsoft.com/office/drawing/2014/main" id="{37D5D741-38E0-4E6E-BDCF-F6042712427F}"/>
              </a:ext>
            </a:extLst>
          </p:cNvPr>
          <p:cNvSpPr>
            <a:spLocks noChangeArrowheads="1"/>
          </p:cNvSpPr>
          <p:nvPr/>
        </p:nvSpPr>
        <p:spPr bwMode="auto">
          <a:xfrm>
            <a:off x="58269" y="1477962"/>
            <a:ext cx="3845868" cy="198437"/>
          </a:xfrm>
          <a:prstGeom prst="rect">
            <a:avLst/>
          </a:prstGeom>
          <a:pattFill prst="wdUpDiag">
            <a:fgClr>
              <a:srgbClr val="FFFF00"/>
            </a:fgClr>
            <a:bgClr>
              <a:schemeClr val="tx1"/>
            </a:bgClr>
          </a:pattFill>
          <a:ln>
            <a:noFill/>
          </a:ln>
          <a:effectLst/>
        </p:spPr>
        <p:txBody>
          <a:bodyPr wrap="squar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grpSp>
        <p:nvGrpSpPr>
          <p:cNvPr id="9" name="Group 65">
            <a:extLst>
              <a:ext uri="{FF2B5EF4-FFF2-40B4-BE49-F238E27FC236}">
                <a16:creationId xmlns="" xmlns:a16="http://schemas.microsoft.com/office/drawing/2014/main" id="{FD037B31-870A-D6B8-B5E7-961DCB26DBD1}"/>
              </a:ext>
            </a:extLst>
          </p:cNvPr>
          <p:cNvGrpSpPr>
            <a:grpSpLocks/>
          </p:cNvGrpSpPr>
          <p:nvPr/>
        </p:nvGrpSpPr>
        <p:grpSpPr bwMode="auto">
          <a:xfrm>
            <a:off x="108566" y="1733866"/>
            <a:ext cx="3795713" cy="2649538"/>
            <a:chOff x="-143" y="1200"/>
            <a:chExt cx="2391" cy="1669"/>
          </a:xfrm>
        </p:grpSpPr>
        <p:sp>
          <p:nvSpPr>
            <p:cNvPr id="10" name="Text Box 7">
              <a:extLst>
                <a:ext uri="{FF2B5EF4-FFF2-40B4-BE49-F238E27FC236}">
                  <a16:creationId xmlns="" xmlns:a16="http://schemas.microsoft.com/office/drawing/2014/main" id="{81720CB8-3563-16EA-F379-0E535012E64A}"/>
                </a:ext>
              </a:extLst>
            </p:cNvPr>
            <p:cNvSpPr txBox="1">
              <a:spLocks noChangeArrowheads="1"/>
            </p:cNvSpPr>
            <p:nvPr/>
          </p:nvSpPr>
          <p:spPr bwMode="auto">
            <a:xfrm>
              <a:off x="-143" y="2113"/>
              <a:ext cx="2391" cy="7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dirty="0"/>
                <a:t>Religion is a </a:t>
              </a:r>
              <a:r>
                <a:rPr lang="en-US" altLang="es-ES" dirty="0" smtClean="0"/>
                <a:t>Product Of </a:t>
              </a:r>
              <a:r>
                <a:rPr lang="en-US" altLang="es-ES" dirty="0"/>
                <a:t>Man’s </a:t>
              </a:r>
              <a:r>
                <a:rPr lang="en-US" altLang="es-ES" dirty="0"/>
                <a:t>Intellect / </a:t>
              </a:r>
              <a:r>
                <a:rPr lang="en-US" altLang="es-ES" dirty="0">
                  <a:solidFill>
                    <a:srgbClr val="0000CC"/>
                  </a:solidFill>
                </a:rPr>
                <a:t>La </a:t>
              </a:r>
              <a:r>
                <a:rPr lang="en-US" altLang="es-ES" dirty="0" err="1">
                  <a:solidFill>
                    <a:srgbClr val="0000CC"/>
                  </a:solidFill>
                </a:rPr>
                <a:t>religi</a:t>
              </a:r>
              <a:r>
                <a:rPr lang="es-ES" altLang="es-ES" dirty="0" err="1">
                  <a:solidFill>
                    <a:srgbClr val="0000CC"/>
                  </a:solidFill>
                </a:rPr>
                <a:t>ón</a:t>
              </a:r>
              <a:r>
                <a:rPr lang="es-ES" altLang="es-ES" dirty="0">
                  <a:solidFill>
                    <a:srgbClr val="0000CC"/>
                  </a:solidFill>
                </a:rPr>
                <a:t> es producto</a:t>
              </a:r>
              <a:br>
                <a:rPr lang="es-ES" altLang="es-ES" dirty="0">
                  <a:solidFill>
                    <a:srgbClr val="0000CC"/>
                  </a:solidFill>
                </a:rPr>
              </a:br>
              <a:r>
                <a:rPr lang="es-ES" altLang="es-ES" dirty="0">
                  <a:solidFill>
                    <a:srgbClr val="0000CC"/>
                  </a:solidFill>
                </a:rPr>
                <a:t>del intelecto humano</a:t>
              </a:r>
              <a:endParaRPr lang="en-US" altLang="es-ES" dirty="0">
                <a:solidFill>
                  <a:srgbClr val="0000CC"/>
                </a:solidFill>
              </a:endParaRPr>
            </a:p>
            <a:p>
              <a:pPr algn="ctr"/>
              <a:endParaRPr lang="en-US" altLang="es-ES" b="0" dirty="0"/>
            </a:p>
          </p:txBody>
        </p:sp>
        <p:grpSp>
          <p:nvGrpSpPr>
            <p:cNvPr id="11" name="Group 10">
              <a:extLst>
                <a:ext uri="{FF2B5EF4-FFF2-40B4-BE49-F238E27FC236}">
                  <a16:creationId xmlns="" xmlns:a16="http://schemas.microsoft.com/office/drawing/2014/main" id="{BA9EA758-2ABA-35FE-8F11-CBBA5F2F4967}"/>
                </a:ext>
              </a:extLst>
            </p:cNvPr>
            <p:cNvGrpSpPr>
              <a:grpSpLocks/>
            </p:cNvGrpSpPr>
            <p:nvPr/>
          </p:nvGrpSpPr>
          <p:grpSpPr bwMode="auto">
            <a:xfrm>
              <a:off x="696" y="1200"/>
              <a:ext cx="653" cy="913"/>
              <a:chOff x="1154" y="2947"/>
              <a:chExt cx="653" cy="913"/>
            </a:xfrm>
          </p:grpSpPr>
          <p:sp>
            <p:nvSpPr>
              <p:cNvPr id="12" name="Oval 11">
                <a:extLst>
                  <a:ext uri="{FF2B5EF4-FFF2-40B4-BE49-F238E27FC236}">
                    <a16:creationId xmlns="" xmlns:a16="http://schemas.microsoft.com/office/drawing/2014/main" id="{36BEE4D8-FB8D-8409-3C72-9A5AC9FE048F}"/>
                  </a:ext>
                </a:extLst>
              </p:cNvPr>
              <p:cNvSpPr>
                <a:spLocks noChangeArrowheads="1"/>
              </p:cNvSpPr>
              <p:nvPr/>
            </p:nvSpPr>
            <p:spPr bwMode="auto">
              <a:xfrm>
                <a:off x="1374" y="3574"/>
                <a:ext cx="217" cy="190"/>
              </a:xfrm>
              <a:prstGeom prst="ellipse">
                <a:avLst/>
              </a:prstGeom>
              <a:solidFill>
                <a:srgbClr val="969696"/>
              </a:solidFill>
              <a:ln w="14605">
                <a:solidFill>
                  <a:schemeClr val="tx1"/>
                </a:solidFill>
                <a:round/>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13" name="Line 12">
                <a:extLst>
                  <a:ext uri="{FF2B5EF4-FFF2-40B4-BE49-F238E27FC236}">
                    <a16:creationId xmlns="" xmlns:a16="http://schemas.microsoft.com/office/drawing/2014/main" id="{96CDC858-D97D-967E-515A-CE85FD5B31A7}"/>
                  </a:ext>
                </a:extLst>
              </p:cNvPr>
              <p:cNvSpPr>
                <a:spLocks noChangeShapeType="1"/>
              </p:cNvSpPr>
              <p:nvPr/>
            </p:nvSpPr>
            <p:spPr bwMode="auto">
              <a:xfrm flipV="1">
                <a:off x="1478" y="3665"/>
                <a:ext cx="0" cy="143"/>
              </a:xfrm>
              <a:prstGeom prst="line">
                <a:avLst/>
              </a:prstGeom>
              <a:noFill/>
              <a:ln w="14605">
                <a:solidFill>
                  <a:schemeClr val="accent2"/>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 name="Line 13">
                <a:extLst>
                  <a:ext uri="{FF2B5EF4-FFF2-40B4-BE49-F238E27FC236}">
                    <a16:creationId xmlns="" xmlns:a16="http://schemas.microsoft.com/office/drawing/2014/main" id="{4C5F37D4-7A54-94E6-C504-F85B58001F5F}"/>
                  </a:ext>
                </a:extLst>
              </p:cNvPr>
              <p:cNvSpPr>
                <a:spLocks noChangeShapeType="1"/>
              </p:cNvSpPr>
              <p:nvPr/>
            </p:nvSpPr>
            <p:spPr bwMode="auto">
              <a:xfrm>
                <a:off x="1370" y="3665"/>
                <a:ext cx="216" cy="0"/>
              </a:xfrm>
              <a:prstGeom prst="line">
                <a:avLst/>
              </a:prstGeom>
              <a:noFill/>
              <a:ln w="14605">
                <a:solidFill>
                  <a:schemeClr val="accent2"/>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5" name="Rectangle 14">
                <a:extLst>
                  <a:ext uri="{FF2B5EF4-FFF2-40B4-BE49-F238E27FC236}">
                    <a16:creationId xmlns="" xmlns:a16="http://schemas.microsoft.com/office/drawing/2014/main" id="{9BFF51F7-568C-F4C7-2990-4979E233321B}"/>
                  </a:ext>
                </a:extLst>
              </p:cNvPr>
              <p:cNvSpPr>
                <a:spLocks noChangeArrowheads="1"/>
              </p:cNvSpPr>
              <p:nvPr/>
            </p:nvSpPr>
            <p:spPr bwMode="auto">
              <a:xfrm>
                <a:off x="1618" y="3622"/>
                <a:ext cx="54" cy="142"/>
              </a:xfrm>
              <a:prstGeom prst="rect">
                <a:avLst/>
              </a:prstGeom>
              <a:blipFill dpi="0" rotWithShape="0">
                <a:blip r:embed="rId3"/>
                <a:srcRect/>
                <a:tile tx="0" ty="0" sx="100000" sy="100000" flip="none" algn="tl"/>
              </a:blipFill>
              <a:ln w="14605">
                <a:solidFill>
                  <a:schemeClr val="tx1"/>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16" name="Rectangle 15">
                <a:extLst>
                  <a:ext uri="{FF2B5EF4-FFF2-40B4-BE49-F238E27FC236}">
                    <a16:creationId xmlns="" xmlns:a16="http://schemas.microsoft.com/office/drawing/2014/main" id="{1969372A-1D3F-AEBF-F738-A25B9CAC2E4B}"/>
                  </a:ext>
                </a:extLst>
              </p:cNvPr>
              <p:cNvSpPr>
                <a:spLocks noChangeArrowheads="1"/>
              </p:cNvSpPr>
              <p:nvPr/>
            </p:nvSpPr>
            <p:spPr bwMode="auto">
              <a:xfrm>
                <a:off x="1290" y="3622"/>
                <a:ext cx="54" cy="142"/>
              </a:xfrm>
              <a:prstGeom prst="rect">
                <a:avLst/>
              </a:prstGeom>
              <a:blipFill dpi="0" rotWithShape="0">
                <a:blip r:embed="rId3"/>
                <a:srcRect/>
                <a:tile tx="0" ty="0" sx="100000" sy="100000" flip="none" algn="tl"/>
              </a:blipFill>
              <a:ln w="14605">
                <a:solidFill>
                  <a:schemeClr val="tx1"/>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17" name="Line 16">
                <a:extLst>
                  <a:ext uri="{FF2B5EF4-FFF2-40B4-BE49-F238E27FC236}">
                    <a16:creationId xmlns="" xmlns:a16="http://schemas.microsoft.com/office/drawing/2014/main" id="{E1964180-1CA6-AEAA-66ED-D10CFAE9579A}"/>
                  </a:ext>
                </a:extLst>
              </p:cNvPr>
              <p:cNvSpPr>
                <a:spLocks noChangeShapeType="1"/>
              </p:cNvSpPr>
              <p:nvPr/>
            </p:nvSpPr>
            <p:spPr bwMode="auto">
              <a:xfrm flipV="1">
                <a:off x="1162" y="3338"/>
                <a:ext cx="322" cy="183"/>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8" name="Line 17">
                <a:extLst>
                  <a:ext uri="{FF2B5EF4-FFF2-40B4-BE49-F238E27FC236}">
                    <a16:creationId xmlns="" xmlns:a16="http://schemas.microsoft.com/office/drawing/2014/main" id="{10F84255-83DC-B7B3-964D-7D40AA094087}"/>
                  </a:ext>
                </a:extLst>
              </p:cNvPr>
              <p:cNvSpPr>
                <a:spLocks noChangeShapeType="1"/>
              </p:cNvSpPr>
              <p:nvPr/>
            </p:nvSpPr>
            <p:spPr bwMode="auto">
              <a:xfrm>
                <a:off x="1481" y="3338"/>
                <a:ext cx="322" cy="183"/>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9" name="Line 18">
                <a:extLst>
                  <a:ext uri="{FF2B5EF4-FFF2-40B4-BE49-F238E27FC236}">
                    <a16:creationId xmlns="" xmlns:a16="http://schemas.microsoft.com/office/drawing/2014/main" id="{548CDB63-3788-1AD9-F54D-A6EBFBD009AE}"/>
                  </a:ext>
                </a:extLst>
              </p:cNvPr>
              <p:cNvSpPr>
                <a:spLocks noChangeShapeType="1"/>
              </p:cNvSpPr>
              <p:nvPr/>
            </p:nvSpPr>
            <p:spPr bwMode="auto">
              <a:xfrm flipV="1">
                <a:off x="1424" y="2947"/>
                <a:ext cx="54" cy="335"/>
              </a:xfrm>
              <a:prstGeom prst="line">
                <a:avLst/>
              </a:prstGeom>
              <a:noFill/>
              <a:ln w="1460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 name="Line 19">
                <a:extLst>
                  <a:ext uri="{FF2B5EF4-FFF2-40B4-BE49-F238E27FC236}">
                    <a16:creationId xmlns="" xmlns:a16="http://schemas.microsoft.com/office/drawing/2014/main" id="{F1CB3901-D3B9-0A65-8001-2988E7A4D992}"/>
                  </a:ext>
                </a:extLst>
              </p:cNvPr>
              <p:cNvSpPr>
                <a:spLocks noChangeShapeType="1"/>
              </p:cNvSpPr>
              <p:nvPr/>
            </p:nvSpPr>
            <p:spPr bwMode="auto">
              <a:xfrm>
                <a:off x="1478" y="2947"/>
                <a:ext cx="54" cy="335"/>
              </a:xfrm>
              <a:prstGeom prst="line">
                <a:avLst/>
              </a:prstGeom>
              <a:noFill/>
              <a:ln w="1460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1" name="Rectangle 20">
                <a:extLst>
                  <a:ext uri="{FF2B5EF4-FFF2-40B4-BE49-F238E27FC236}">
                    <a16:creationId xmlns="" xmlns:a16="http://schemas.microsoft.com/office/drawing/2014/main" id="{30FE353C-AB40-6CB1-B719-E83A1F552480}"/>
                  </a:ext>
                </a:extLst>
              </p:cNvPr>
              <p:cNvSpPr>
                <a:spLocks noChangeArrowheads="1"/>
              </p:cNvSpPr>
              <p:nvPr/>
            </p:nvSpPr>
            <p:spPr bwMode="auto">
              <a:xfrm>
                <a:off x="1212" y="3526"/>
                <a:ext cx="54" cy="286"/>
              </a:xfrm>
              <a:prstGeom prst="rect">
                <a:avLst/>
              </a:prstGeom>
              <a:gradFill rotWithShape="0">
                <a:gsLst>
                  <a:gs pos="0">
                    <a:schemeClr val="bg1"/>
                  </a:gs>
                  <a:gs pos="50000">
                    <a:srgbClr val="FFFFFF"/>
                  </a:gs>
                  <a:gs pos="100000">
                    <a:schemeClr val="bg1"/>
                  </a:gs>
                </a:gsLst>
                <a:lin ang="0" scaled="1"/>
              </a:gradFill>
              <a:ln w="14605">
                <a:solidFill>
                  <a:schemeClr val="tx1"/>
                </a:solidFill>
                <a:miter lim="800000"/>
                <a:headEnd/>
                <a:tailEnd/>
              </a:ln>
            </p:spPr>
            <p:txBody>
              <a:bodyPr/>
              <a:lstStyle/>
              <a:p>
                <a:pPr>
                  <a:defRPr/>
                </a:pPr>
                <a:endParaRPr lang="en-US"/>
              </a:p>
            </p:txBody>
          </p:sp>
          <p:sp>
            <p:nvSpPr>
              <p:cNvPr id="22" name="Rectangle 21">
                <a:extLst>
                  <a:ext uri="{FF2B5EF4-FFF2-40B4-BE49-F238E27FC236}">
                    <a16:creationId xmlns="" xmlns:a16="http://schemas.microsoft.com/office/drawing/2014/main" id="{0E91B1CC-0D0F-A330-676C-C9F81A1EFE35}"/>
                  </a:ext>
                </a:extLst>
              </p:cNvPr>
              <p:cNvSpPr>
                <a:spLocks noChangeArrowheads="1"/>
              </p:cNvSpPr>
              <p:nvPr/>
            </p:nvSpPr>
            <p:spPr bwMode="auto">
              <a:xfrm>
                <a:off x="1374" y="3526"/>
                <a:ext cx="54" cy="286"/>
              </a:xfrm>
              <a:prstGeom prst="rect">
                <a:avLst/>
              </a:prstGeom>
              <a:gradFill rotWithShape="0">
                <a:gsLst>
                  <a:gs pos="0">
                    <a:schemeClr val="bg1"/>
                  </a:gs>
                  <a:gs pos="50000">
                    <a:srgbClr val="FFFFFF"/>
                  </a:gs>
                  <a:gs pos="100000">
                    <a:schemeClr val="bg1"/>
                  </a:gs>
                </a:gsLst>
                <a:lin ang="0" scaled="1"/>
              </a:gradFill>
              <a:ln w="14605">
                <a:solidFill>
                  <a:schemeClr val="tx1"/>
                </a:solidFill>
                <a:miter lim="800000"/>
                <a:headEnd/>
                <a:tailEnd/>
              </a:ln>
            </p:spPr>
            <p:txBody>
              <a:bodyPr/>
              <a:lstStyle/>
              <a:p>
                <a:pPr>
                  <a:defRPr/>
                </a:pPr>
                <a:endParaRPr lang="en-US"/>
              </a:p>
            </p:txBody>
          </p:sp>
          <p:sp>
            <p:nvSpPr>
              <p:cNvPr id="23" name="Rectangle 22">
                <a:extLst>
                  <a:ext uri="{FF2B5EF4-FFF2-40B4-BE49-F238E27FC236}">
                    <a16:creationId xmlns="" xmlns:a16="http://schemas.microsoft.com/office/drawing/2014/main" id="{B40F2CC8-E359-78CD-769D-18C121ABEF5E}"/>
                  </a:ext>
                </a:extLst>
              </p:cNvPr>
              <p:cNvSpPr>
                <a:spLocks noChangeArrowheads="1"/>
              </p:cNvSpPr>
              <p:nvPr/>
            </p:nvSpPr>
            <p:spPr bwMode="auto">
              <a:xfrm>
                <a:off x="1699" y="3526"/>
                <a:ext cx="54" cy="286"/>
              </a:xfrm>
              <a:prstGeom prst="rect">
                <a:avLst/>
              </a:prstGeom>
              <a:gradFill rotWithShape="0">
                <a:gsLst>
                  <a:gs pos="0">
                    <a:schemeClr val="bg1"/>
                  </a:gs>
                  <a:gs pos="50000">
                    <a:srgbClr val="FFFFFF"/>
                  </a:gs>
                  <a:gs pos="100000">
                    <a:schemeClr val="bg1"/>
                  </a:gs>
                </a:gsLst>
                <a:lin ang="0" scaled="1"/>
              </a:gradFill>
              <a:ln w="14605">
                <a:solidFill>
                  <a:schemeClr val="tx1"/>
                </a:solidFill>
                <a:miter lim="800000"/>
                <a:headEnd/>
                <a:tailEnd/>
              </a:ln>
            </p:spPr>
            <p:txBody>
              <a:bodyPr/>
              <a:lstStyle/>
              <a:p>
                <a:pPr>
                  <a:defRPr/>
                </a:pPr>
                <a:endParaRPr lang="en-US"/>
              </a:p>
            </p:txBody>
          </p:sp>
          <p:sp>
            <p:nvSpPr>
              <p:cNvPr id="24" name="Line 23">
                <a:extLst>
                  <a:ext uri="{FF2B5EF4-FFF2-40B4-BE49-F238E27FC236}">
                    <a16:creationId xmlns="" xmlns:a16="http://schemas.microsoft.com/office/drawing/2014/main" id="{1EFB238A-8BD5-490D-ACCB-4C5815A2B1C8}"/>
                  </a:ext>
                </a:extLst>
              </p:cNvPr>
              <p:cNvSpPr>
                <a:spLocks noChangeShapeType="1"/>
              </p:cNvSpPr>
              <p:nvPr/>
            </p:nvSpPr>
            <p:spPr bwMode="auto">
              <a:xfrm>
                <a:off x="1154" y="3521"/>
                <a:ext cx="649"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5" name="Rectangle 24" descr="Dark horizontal">
                <a:extLst>
                  <a:ext uri="{FF2B5EF4-FFF2-40B4-BE49-F238E27FC236}">
                    <a16:creationId xmlns="" xmlns:a16="http://schemas.microsoft.com/office/drawing/2014/main" id="{E7784EA4-B366-747C-9DA7-5EFF0258E0CD}"/>
                  </a:ext>
                </a:extLst>
              </p:cNvPr>
              <p:cNvSpPr>
                <a:spLocks noChangeArrowheads="1"/>
              </p:cNvSpPr>
              <p:nvPr/>
            </p:nvSpPr>
            <p:spPr bwMode="auto">
              <a:xfrm>
                <a:off x="1158" y="3813"/>
                <a:ext cx="649" cy="47"/>
              </a:xfrm>
              <a:prstGeom prst="rect">
                <a:avLst/>
              </a:prstGeom>
              <a:pattFill prst="dkHorz">
                <a:fgClr>
                  <a:srgbClr val="000000"/>
                </a:fgClr>
                <a:bgClr>
                  <a:srgbClr val="FFFFFF"/>
                </a:bgClr>
              </a:pattFill>
              <a:ln w="14605">
                <a:solidFill>
                  <a:schemeClr val="tx1"/>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26" name="Line 25">
                <a:extLst>
                  <a:ext uri="{FF2B5EF4-FFF2-40B4-BE49-F238E27FC236}">
                    <a16:creationId xmlns="" xmlns:a16="http://schemas.microsoft.com/office/drawing/2014/main" id="{3744819E-EC4D-72B5-4B72-9E6CB8D4E0DA}"/>
                  </a:ext>
                </a:extLst>
              </p:cNvPr>
              <p:cNvSpPr>
                <a:spLocks noChangeShapeType="1"/>
              </p:cNvSpPr>
              <p:nvPr/>
            </p:nvSpPr>
            <p:spPr bwMode="auto">
              <a:xfrm flipV="1">
                <a:off x="1424" y="3282"/>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7" name="Line 26">
                <a:extLst>
                  <a:ext uri="{FF2B5EF4-FFF2-40B4-BE49-F238E27FC236}">
                    <a16:creationId xmlns="" xmlns:a16="http://schemas.microsoft.com/office/drawing/2014/main" id="{8A7C5A9A-CE71-787E-F3C2-6AE3F5AD080D}"/>
                  </a:ext>
                </a:extLst>
              </p:cNvPr>
              <p:cNvSpPr>
                <a:spLocks noChangeShapeType="1"/>
              </p:cNvSpPr>
              <p:nvPr/>
            </p:nvSpPr>
            <p:spPr bwMode="auto">
              <a:xfrm>
                <a:off x="1424" y="3282"/>
                <a:ext cx="108" cy="0"/>
              </a:xfrm>
              <a:prstGeom prst="line">
                <a:avLst/>
              </a:prstGeom>
              <a:noFill/>
              <a:ln w="1460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8" name="Line 27">
                <a:extLst>
                  <a:ext uri="{FF2B5EF4-FFF2-40B4-BE49-F238E27FC236}">
                    <a16:creationId xmlns="" xmlns:a16="http://schemas.microsoft.com/office/drawing/2014/main" id="{C173642E-8011-1434-9A18-9578EA77B1BF}"/>
                  </a:ext>
                </a:extLst>
              </p:cNvPr>
              <p:cNvSpPr>
                <a:spLocks noChangeShapeType="1"/>
              </p:cNvSpPr>
              <p:nvPr/>
            </p:nvSpPr>
            <p:spPr bwMode="auto">
              <a:xfrm>
                <a:off x="1532" y="3282"/>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 name="Rectangle 28">
                <a:extLst>
                  <a:ext uri="{FF2B5EF4-FFF2-40B4-BE49-F238E27FC236}">
                    <a16:creationId xmlns="" xmlns:a16="http://schemas.microsoft.com/office/drawing/2014/main" id="{E7455083-0A6E-B52D-F9B3-209B0344D002}"/>
                  </a:ext>
                </a:extLst>
              </p:cNvPr>
              <p:cNvSpPr>
                <a:spLocks noChangeArrowheads="1"/>
              </p:cNvSpPr>
              <p:nvPr/>
            </p:nvSpPr>
            <p:spPr bwMode="auto">
              <a:xfrm>
                <a:off x="1536" y="3525"/>
                <a:ext cx="54" cy="286"/>
              </a:xfrm>
              <a:prstGeom prst="rect">
                <a:avLst/>
              </a:prstGeom>
              <a:gradFill rotWithShape="0">
                <a:gsLst>
                  <a:gs pos="0">
                    <a:schemeClr val="bg1"/>
                  </a:gs>
                  <a:gs pos="50000">
                    <a:srgbClr val="FFFFFF"/>
                  </a:gs>
                  <a:gs pos="100000">
                    <a:schemeClr val="bg1"/>
                  </a:gs>
                </a:gsLst>
                <a:lin ang="0" scaled="1"/>
              </a:gradFill>
              <a:ln w="14605">
                <a:solidFill>
                  <a:schemeClr val="tx1"/>
                </a:solidFill>
                <a:miter lim="800000"/>
                <a:headEnd/>
                <a:tailEnd/>
              </a:ln>
            </p:spPr>
            <p:txBody>
              <a:bodyPr/>
              <a:lstStyle/>
              <a:p>
                <a:pPr>
                  <a:defRPr/>
                </a:pPr>
                <a:endParaRPr lang="en-US"/>
              </a:p>
            </p:txBody>
          </p:sp>
          <p:sp>
            <p:nvSpPr>
              <p:cNvPr id="30" name="Rectangle 29" descr="Dotted grid">
                <a:extLst>
                  <a:ext uri="{FF2B5EF4-FFF2-40B4-BE49-F238E27FC236}">
                    <a16:creationId xmlns="" xmlns:a16="http://schemas.microsoft.com/office/drawing/2014/main" id="{C1C8662E-E30F-93AC-DDD9-CFB6D2110305}"/>
                  </a:ext>
                </a:extLst>
              </p:cNvPr>
              <p:cNvSpPr>
                <a:spLocks noChangeArrowheads="1"/>
              </p:cNvSpPr>
              <p:nvPr/>
            </p:nvSpPr>
            <p:spPr bwMode="auto">
              <a:xfrm>
                <a:off x="1429" y="3666"/>
                <a:ext cx="56" cy="141"/>
              </a:xfrm>
              <a:prstGeom prst="rect">
                <a:avLst/>
              </a:prstGeom>
              <a:pattFill prst="dotGrid">
                <a:fgClr>
                  <a:schemeClr val="bg1"/>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31" name="Rectangle 30" descr="Dotted grid">
                <a:extLst>
                  <a:ext uri="{FF2B5EF4-FFF2-40B4-BE49-F238E27FC236}">
                    <a16:creationId xmlns="" xmlns:a16="http://schemas.microsoft.com/office/drawing/2014/main" id="{E597460D-9A3D-41BF-157C-31AFF7B8658F}"/>
                  </a:ext>
                </a:extLst>
              </p:cNvPr>
              <p:cNvSpPr>
                <a:spLocks noChangeArrowheads="1"/>
              </p:cNvSpPr>
              <p:nvPr/>
            </p:nvSpPr>
            <p:spPr bwMode="auto">
              <a:xfrm>
                <a:off x="1483" y="3666"/>
                <a:ext cx="56" cy="141"/>
              </a:xfrm>
              <a:prstGeom prst="rect">
                <a:avLst/>
              </a:prstGeom>
              <a:pattFill prst="dotGrid">
                <a:fgClr>
                  <a:schemeClr val="bg1"/>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grpSp>
      </p:grpSp>
      <p:sp>
        <p:nvSpPr>
          <p:cNvPr id="32" name="AutoShape 31">
            <a:extLst>
              <a:ext uri="{FF2B5EF4-FFF2-40B4-BE49-F238E27FC236}">
                <a16:creationId xmlns="" xmlns:a16="http://schemas.microsoft.com/office/drawing/2014/main" id="{3B26FFC4-7523-81CC-D334-EBAC0850FE36}"/>
              </a:ext>
            </a:extLst>
          </p:cNvPr>
          <p:cNvSpPr>
            <a:spLocks noChangeArrowheads="1"/>
          </p:cNvSpPr>
          <p:nvPr/>
        </p:nvSpPr>
        <p:spPr bwMode="auto">
          <a:xfrm>
            <a:off x="1241247" y="4059872"/>
            <a:ext cx="1427163" cy="609600"/>
          </a:xfrm>
          <a:prstGeom prst="upArrow">
            <a:avLst>
              <a:gd name="adj1" fmla="val 50000"/>
              <a:gd name="adj2" fmla="val 25000"/>
            </a:avLst>
          </a:prstGeom>
          <a:solidFill>
            <a:srgbClr val="CCECFF"/>
          </a:solidFill>
          <a:ln w="9525">
            <a:solidFill>
              <a:schemeClr val="tx1"/>
            </a:solidFill>
            <a:miter lim="800000"/>
            <a:headEnd/>
            <a:tailEnd/>
          </a:ln>
          <a:effectLst>
            <a:outerShdw dist="35921" dir="2700000" algn="ctr" rotWithShape="0">
              <a:schemeClr val="bg2"/>
            </a:outerShdw>
          </a:effectLst>
        </p:spPr>
        <p:txBody>
          <a:bodyPr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a:p>
        </p:txBody>
      </p:sp>
      <p:sp>
        <p:nvSpPr>
          <p:cNvPr id="33" name="Text Box 32">
            <a:extLst>
              <a:ext uri="{FF2B5EF4-FFF2-40B4-BE49-F238E27FC236}">
                <a16:creationId xmlns="" xmlns:a16="http://schemas.microsoft.com/office/drawing/2014/main" id="{FD16ACE6-61A5-E182-B5CF-AB4F8440EB1E}"/>
              </a:ext>
            </a:extLst>
          </p:cNvPr>
          <p:cNvSpPr txBox="1">
            <a:spLocks noChangeArrowheads="1"/>
          </p:cNvSpPr>
          <p:nvPr/>
        </p:nvSpPr>
        <p:spPr bwMode="auto">
          <a:xfrm>
            <a:off x="7660640" y="5414963"/>
            <a:ext cx="4531359" cy="17543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dirty="0"/>
              <a:t>“Having Escaped from </a:t>
            </a:r>
            <a:r>
              <a:rPr lang="en-US" altLang="es-ES" dirty="0" smtClean="0"/>
              <a:t>the Corruption </a:t>
            </a:r>
            <a:r>
              <a:rPr lang="en-US" altLang="es-ES" dirty="0"/>
              <a:t>that is in </a:t>
            </a:r>
            <a:r>
              <a:rPr lang="en-US" altLang="es-ES" dirty="0" smtClean="0"/>
              <a:t>the World </a:t>
            </a:r>
            <a:r>
              <a:rPr lang="en-US" altLang="es-ES" dirty="0"/>
              <a:t>through Lust</a:t>
            </a:r>
            <a:r>
              <a:rPr lang="en-US" altLang="es-ES" dirty="0" smtClean="0"/>
              <a:t>” (</a:t>
            </a:r>
            <a:r>
              <a:rPr lang="en-US" altLang="es-ES" dirty="0"/>
              <a:t>II Pet 1:4</a:t>
            </a:r>
            <a:r>
              <a:rPr lang="en-US" altLang="es-ES" dirty="0"/>
              <a:t>) </a:t>
            </a:r>
            <a:r>
              <a:rPr lang="en-US" altLang="es-ES" dirty="0" smtClean="0"/>
              <a:t>/ </a:t>
            </a:r>
            <a:r>
              <a:rPr lang="en-US" altLang="es-ES" dirty="0" smtClean="0">
                <a:solidFill>
                  <a:srgbClr val="0000CC"/>
                </a:solidFill>
              </a:rPr>
              <a:t>“</a:t>
            </a:r>
            <a:r>
              <a:rPr lang="en-US" altLang="es-ES" dirty="0" err="1">
                <a:solidFill>
                  <a:srgbClr val="0000CC"/>
                </a:solidFill>
              </a:rPr>
              <a:t>Habiendo</a:t>
            </a:r>
            <a:r>
              <a:rPr lang="en-US" altLang="es-ES" dirty="0">
                <a:solidFill>
                  <a:srgbClr val="0000CC"/>
                </a:solidFill>
              </a:rPr>
              <a:t> </a:t>
            </a:r>
            <a:r>
              <a:rPr lang="en-US" altLang="es-ES" dirty="0" err="1">
                <a:solidFill>
                  <a:srgbClr val="0000CC"/>
                </a:solidFill>
              </a:rPr>
              <a:t>huido</a:t>
            </a:r>
            <a:r>
              <a:rPr lang="en-US" altLang="es-ES" dirty="0">
                <a:solidFill>
                  <a:srgbClr val="0000CC"/>
                </a:solidFill>
              </a:rPr>
              <a:t> de </a:t>
            </a:r>
            <a:r>
              <a:rPr lang="en-US" altLang="es-ES" dirty="0" smtClean="0">
                <a:solidFill>
                  <a:srgbClr val="0000CC"/>
                </a:solidFill>
              </a:rPr>
              <a:t>la </a:t>
            </a:r>
            <a:r>
              <a:rPr lang="en-US" altLang="es-ES" dirty="0" err="1" smtClean="0">
                <a:solidFill>
                  <a:srgbClr val="0000CC"/>
                </a:solidFill>
              </a:rPr>
              <a:t>corrupción</a:t>
            </a:r>
            <a:r>
              <a:rPr lang="en-US" altLang="es-ES" dirty="0" smtClean="0">
                <a:solidFill>
                  <a:srgbClr val="0000CC"/>
                </a:solidFill>
              </a:rPr>
              <a:t> </a:t>
            </a:r>
            <a:r>
              <a:rPr lang="en-US" altLang="es-ES" dirty="0">
                <a:solidFill>
                  <a:srgbClr val="0000CC"/>
                </a:solidFill>
              </a:rPr>
              <a:t>que hay </a:t>
            </a:r>
            <a:r>
              <a:rPr lang="en-US" altLang="es-ES" dirty="0" err="1">
                <a:solidFill>
                  <a:srgbClr val="0000CC"/>
                </a:solidFill>
              </a:rPr>
              <a:t>en</a:t>
            </a:r>
            <a:r>
              <a:rPr lang="en-US" altLang="es-ES" dirty="0">
                <a:solidFill>
                  <a:srgbClr val="0000CC"/>
                </a:solidFill>
              </a:rPr>
              <a:t> el </a:t>
            </a:r>
            <a:r>
              <a:rPr lang="en-US" altLang="es-ES" dirty="0" err="1" smtClean="0">
                <a:solidFill>
                  <a:srgbClr val="0000CC"/>
                </a:solidFill>
              </a:rPr>
              <a:t>mundo</a:t>
            </a:r>
            <a:r>
              <a:rPr lang="en-US" altLang="es-ES" dirty="0" smtClean="0">
                <a:solidFill>
                  <a:srgbClr val="0000CC"/>
                </a:solidFill>
              </a:rPr>
              <a:t> </a:t>
            </a:r>
            <a:r>
              <a:rPr lang="en-US" altLang="es-ES" dirty="0">
                <a:solidFill>
                  <a:srgbClr val="0000CC"/>
                </a:solidFill>
              </a:rPr>
              <a:t>a causa de la </a:t>
            </a:r>
          </a:p>
          <a:p>
            <a:pPr algn="ctr"/>
            <a:r>
              <a:rPr lang="en-US" altLang="es-ES" dirty="0" err="1">
                <a:solidFill>
                  <a:srgbClr val="0000CC"/>
                </a:solidFill>
              </a:rPr>
              <a:t>concupiscencia</a:t>
            </a:r>
            <a:r>
              <a:rPr lang="en-US" altLang="es-ES" dirty="0">
                <a:solidFill>
                  <a:srgbClr val="0000CC"/>
                </a:solidFill>
              </a:rPr>
              <a:t>” (II Ped 1:4)</a:t>
            </a:r>
          </a:p>
          <a:p>
            <a:pPr algn="ctr"/>
            <a:endParaRPr lang="en-US" altLang="es-ES" dirty="0"/>
          </a:p>
        </p:txBody>
      </p:sp>
      <p:sp>
        <p:nvSpPr>
          <p:cNvPr id="34" name="AutoShape 33">
            <a:extLst>
              <a:ext uri="{FF2B5EF4-FFF2-40B4-BE49-F238E27FC236}">
                <a16:creationId xmlns="" xmlns:a16="http://schemas.microsoft.com/office/drawing/2014/main" id="{DE206DF1-3C8D-FA41-0ED0-5C937FC63FDC}"/>
              </a:ext>
            </a:extLst>
          </p:cNvPr>
          <p:cNvSpPr>
            <a:spLocks noChangeArrowheads="1"/>
          </p:cNvSpPr>
          <p:nvPr/>
        </p:nvSpPr>
        <p:spPr bwMode="auto">
          <a:xfrm>
            <a:off x="7970364" y="1524000"/>
            <a:ext cx="4221635" cy="3733800"/>
          </a:xfrm>
          <a:prstGeom prst="roundRect">
            <a:avLst>
              <a:gd name="adj" fmla="val 16667"/>
            </a:avLst>
          </a:prstGeom>
          <a:solidFill>
            <a:schemeClr val="bg1">
              <a:lumMod val="85000"/>
            </a:schemeClr>
          </a:solidFill>
          <a:ln w="12700">
            <a:solidFill>
              <a:schemeClr val="tx1"/>
            </a:solidFill>
            <a:round/>
            <a:headEnd/>
            <a:tailEnd/>
          </a:ln>
          <a:effectLst/>
        </p:spPr>
        <p:txBody>
          <a:bodyPr wrap="square" anchor="ctr">
            <a:spAutoFit/>
          </a:bodyPr>
          <a:lstStyle/>
          <a:p>
            <a:pPr>
              <a:defRPr/>
            </a:pPr>
            <a:endParaRPr lang="en-US"/>
          </a:p>
        </p:txBody>
      </p:sp>
      <p:sp>
        <p:nvSpPr>
          <p:cNvPr id="35" name="AutoShape 34">
            <a:extLst>
              <a:ext uri="{FF2B5EF4-FFF2-40B4-BE49-F238E27FC236}">
                <a16:creationId xmlns="" xmlns:a16="http://schemas.microsoft.com/office/drawing/2014/main" id="{85BC0F1A-5828-8E83-E07C-973E68C2A04E}"/>
              </a:ext>
            </a:extLst>
          </p:cNvPr>
          <p:cNvSpPr>
            <a:spLocks noChangeArrowheads="1"/>
          </p:cNvSpPr>
          <p:nvPr/>
        </p:nvSpPr>
        <p:spPr bwMode="auto">
          <a:xfrm>
            <a:off x="9414253" y="4807347"/>
            <a:ext cx="1333855" cy="592653"/>
          </a:xfrm>
          <a:prstGeom prst="upArrow">
            <a:avLst>
              <a:gd name="adj1" fmla="val 50000"/>
              <a:gd name="adj2" fmla="val 25000"/>
            </a:avLst>
          </a:prstGeom>
          <a:solidFill>
            <a:srgbClr val="CCECFF"/>
          </a:solidFill>
          <a:ln w="9525">
            <a:solidFill>
              <a:schemeClr val="tx1"/>
            </a:solidFill>
            <a:miter lim="800000"/>
            <a:headEnd/>
            <a:tailEnd/>
          </a:ln>
          <a:effectLst>
            <a:outerShdw dist="35921" dir="2700000" algn="ctr" rotWithShape="0">
              <a:schemeClr val="bg2"/>
            </a:outerShdw>
          </a:effectLst>
        </p:spPr>
        <p:txBody>
          <a:bodyPr wrap="square" anchor="ctr">
            <a:no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s-ES" altLang="es-ES" i="1"/>
          </a:p>
        </p:txBody>
      </p:sp>
      <p:sp>
        <p:nvSpPr>
          <p:cNvPr id="36" name="Text Box 35">
            <a:extLst>
              <a:ext uri="{FF2B5EF4-FFF2-40B4-BE49-F238E27FC236}">
                <a16:creationId xmlns="" xmlns:a16="http://schemas.microsoft.com/office/drawing/2014/main" id="{90633C94-B61B-4BD3-2B4E-903826F58AB5}"/>
              </a:ext>
            </a:extLst>
          </p:cNvPr>
          <p:cNvSpPr txBox="1">
            <a:spLocks noChangeArrowheads="1"/>
          </p:cNvSpPr>
          <p:nvPr/>
        </p:nvSpPr>
        <p:spPr bwMode="auto">
          <a:xfrm>
            <a:off x="7970364" y="4215337"/>
            <a:ext cx="422163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2400" i="1" dirty="0" smtClean="0"/>
              <a:t>The Christian / </a:t>
            </a:r>
            <a:r>
              <a:rPr lang="en-US" altLang="es-ES" sz="2400" i="1" dirty="0" smtClean="0">
                <a:solidFill>
                  <a:srgbClr val="0000CC"/>
                </a:solidFill>
              </a:rPr>
              <a:t>El </a:t>
            </a:r>
            <a:r>
              <a:rPr lang="en-US" altLang="es-ES" sz="2400" i="1" dirty="0" err="1" smtClean="0">
                <a:solidFill>
                  <a:srgbClr val="0000CC"/>
                </a:solidFill>
              </a:rPr>
              <a:t>cristiano</a:t>
            </a:r>
            <a:endParaRPr lang="en-US" altLang="es-ES" sz="2400" i="1" dirty="0">
              <a:solidFill>
                <a:srgbClr val="0000CC"/>
              </a:solidFill>
            </a:endParaRPr>
          </a:p>
        </p:txBody>
      </p:sp>
      <p:sp>
        <p:nvSpPr>
          <p:cNvPr id="37" name="Text Box 36">
            <a:extLst>
              <a:ext uri="{FF2B5EF4-FFF2-40B4-BE49-F238E27FC236}">
                <a16:creationId xmlns="" xmlns:a16="http://schemas.microsoft.com/office/drawing/2014/main" id="{A65B6000-A4CC-46CB-BABC-0F02C1FF5011}"/>
              </a:ext>
            </a:extLst>
          </p:cNvPr>
          <p:cNvSpPr txBox="1">
            <a:spLocks noChangeArrowheads="1"/>
          </p:cNvSpPr>
          <p:nvPr/>
        </p:nvSpPr>
        <p:spPr bwMode="auto">
          <a:xfrm>
            <a:off x="7970364" y="2341879"/>
            <a:ext cx="4221635" cy="17543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dirty="0"/>
              <a:t>Man is Made a </a:t>
            </a:r>
            <a:r>
              <a:rPr lang="en-US" altLang="es-ES" dirty="0" smtClean="0"/>
              <a:t>Partaker Of </a:t>
            </a:r>
            <a:r>
              <a:rPr lang="en-US" altLang="es-ES" dirty="0"/>
              <a:t>the Divine </a:t>
            </a:r>
            <a:r>
              <a:rPr lang="en-US" altLang="es-ES" dirty="0" smtClean="0"/>
              <a:t>Nature… Through </a:t>
            </a:r>
            <a:r>
              <a:rPr lang="en-US" altLang="es-ES" dirty="0"/>
              <a:t>[Revelation] of </a:t>
            </a:r>
            <a:r>
              <a:rPr lang="en-US" altLang="es-ES" dirty="0" smtClean="0"/>
              <a:t>The </a:t>
            </a:r>
            <a:r>
              <a:rPr lang="en-US" altLang="es-ES" dirty="0"/>
              <a:t>Knowledge of </a:t>
            </a:r>
            <a:r>
              <a:rPr lang="en-US" altLang="es-ES" dirty="0" smtClean="0"/>
              <a:t>God (II </a:t>
            </a:r>
            <a:r>
              <a:rPr lang="en-US" altLang="es-ES" dirty="0"/>
              <a:t>Pet 1:4</a:t>
            </a:r>
            <a:r>
              <a:rPr lang="en-US" altLang="es-ES" dirty="0"/>
              <a:t>) / </a:t>
            </a:r>
            <a:r>
              <a:rPr lang="en-US" altLang="es-ES" dirty="0">
                <a:solidFill>
                  <a:srgbClr val="0000CC"/>
                </a:solidFill>
              </a:rPr>
              <a:t>El hombre </a:t>
            </a:r>
            <a:r>
              <a:rPr lang="en-US" altLang="es-ES" dirty="0" err="1">
                <a:solidFill>
                  <a:srgbClr val="0000CC"/>
                </a:solidFill>
              </a:rPr>
              <a:t>es</a:t>
            </a:r>
            <a:r>
              <a:rPr lang="en-US" altLang="es-ES" dirty="0">
                <a:solidFill>
                  <a:srgbClr val="0000CC"/>
                </a:solidFill>
              </a:rPr>
              <a:t> </a:t>
            </a:r>
            <a:r>
              <a:rPr lang="en-US" altLang="es-ES" dirty="0" err="1">
                <a:solidFill>
                  <a:srgbClr val="0000CC"/>
                </a:solidFill>
              </a:rPr>
              <a:t>hecho</a:t>
            </a:r>
            <a:r>
              <a:rPr lang="en-US" altLang="es-ES" dirty="0">
                <a:solidFill>
                  <a:srgbClr val="0000CC"/>
                </a:solidFill>
              </a:rPr>
              <a:t> </a:t>
            </a:r>
            <a:r>
              <a:rPr lang="en-US" altLang="es-ES" dirty="0" err="1" smtClean="0">
                <a:solidFill>
                  <a:srgbClr val="0000CC"/>
                </a:solidFill>
              </a:rPr>
              <a:t>participante</a:t>
            </a:r>
            <a:r>
              <a:rPr lang="en-US" altLang="es-ES" dirty="0" smtClean="0">
                <a:solidFill>
                  <a:srgbClr val="0000CC"/>
                </a:solidFill>
              </a:rPr>
              <a:t> </a:t>
            </a:r>
            <a:r>
              <a:rPr lang="en-US" altLang="es-ES" dirty="0">
                <a:solidFill>
                  <a:srgbClr val="0000CC"/>
                </a:solidFill>
              </a:rPr>
              <a:t>de la </a:t>
            </a:r>
            <a:r>
              <a:rPr lang="en-US" altLang="es-ES" dirty="0" err="1">
                <a:solidFill>
                  <a:srgbClr val="0000CC"/>
                </a:solidFill>
              </a:rPr>
              <a:t>naturaleza</a:t>
            </a:r>
            <a:r>
              <a:rPr lang="en-US" altLang="es-ES" dirty="0">
                <a:solidFill>
                  <a:srgbClr val="0000CC"/>
                </a:solidFill>
              </a:rPr>
              <a:t> Divina… </a:t>
            </a:r>
            <a:r>
              <a:rPr lang="en-US" altLang="es-ES" dirty="0" err="1">
                <a:solidFill>
                  <a:srgbClr val="0000CC"/>
                </a:solidFill>
              </a:rPr>
              <a:t>mediante</a:t>
            </a:r>
            <a:r>
              <a:rPr lang="en-US" altLang="es-ES" dirty="0">
                <a:solidFill>
                  <a:srgbClr val="0000CC"/>
                </a:solidFill>
              </a:rPr>
              <a:t> el </a:t>
            </a:r>
            <a:r>
              <a:rPr lang="en-US" altLang="es-ES" dirty="0" err="1">
                <a:solidFill>
                  <a:srgbClr val="0000CC"/>
                </a:solidFill>
              </a:rPr>
              <a:t>conocimiento</a:t>
            </a:r>
            <a:r>
              <a:rPr lang="en-US" altLang="es-ES" dirty="0">
                <a:solidFill>
                  <a:srgbClr val="0000CC"/>
                </a:solidFill>
              </a:rPr>
              <a:t> de </a:t>
            </a:r>
            <a:r>
              <a:rPr lang="en-US" altLang="es-ES" dirty="0" smtClean="0">
                <a:solidFill>
                  <a:srgbClr val="0000CC"/>
                </a:solidFill>
              </a:rPr>
              <a:t>Dios (II </a:t>
            </a:r>
            <a:r>
              <a:rPr lang="en-US" altLang="es-ES" dirty="0">
                <a:solidFill>
                  <a:srgbClr val="0000CC"/>
                </a:solidFill>
              </a:rPr>
              <a:t>Ped </a:t>
            </a:r>
            <a:r>
              <a:rPr lang="en-US" altLang="es-ES" dirty="0" smtClean="0">
                <a:solidFill>
                  <a:srgbClr val="0000CC"/>
                </a:solidFill>
              </a:rPr>
              <a:t>1:4)</a:t>
            </a:r>
            <a:endParaRPr lang="en-US" altLang="es-ES" dirty="0">
              <a:solidFill>
                <a:srgbClr val="0000CC"/>
              </a:solidFill>
            </a:endParaRPr>
          </a:p>
        </p:txBody>
      </p:sp>
      <p:grpSp>
        <p:nvGrpSpPr>
          <p:cNvPr id="38" name="Group 49">
            <a:extLst>
              <a:ext uri="{FF2B5EF4-FFF2-40B4-BE49-F238E27FC236}">
                <a16:creationId xmlns="" xmlns:a16="http://schemas.microsoft.com/office/drawing/2014/main" id="{5DE0CF92-025A-00E8-DC32-659BE86B451D}"/>
              </a:ext>
            </a:extLst>
          </p:cNvPr>
          <p:cNvGrpSpPr>
            <a:grpSpLocks/>
          </p:cNvGrpSpPr>
          <p:nvPr/>
        </p:nvGrpSpPr>
        <p:grpSpPr bwMode="auto">
          <a:xfrm>
            <a:off x="3922771" y="1676402"/>
            <a:ext cx="4195069" cy="1225551"/>
            <a:chOff x="1986" y="1104"/>
            <a:chExt cx="1854" cy="772"/>
          </a:xfrm>
        </p:grpSpPr>
        <p:sp>
          <p:nvSpPr>
            <p:cNvPr id="39" name="Text Box 50">
              <a:extLst>
                <a:ext uri="{FF2B5EF4-FFF2-40B4-BE49-F238E27FC236}">
                  <a16:creationId xmlns="" xmlns:a16="http://schemas.microsoft.com/office/drawing/2014/main" id="{55729516-A5A3-90E8-4FB5-5907F117D0DC}"/>
                </a:ext>
              </a:extLst>
            </p:cNvPr>
            <p:cNvSpPr txBox="1">
              <a:spLocks noChangeArrowheads="1"/>
            </p:cNvSpPr>
            <p:nvPr/>
          </p:nvSpPr>
          <p:spPr bwMode="auto">
            <a:xfrm>
              <a:off x="1996" y="1353"/>
              <a:ext cx="1776" cy="52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1600" i="1" dirty="0"/>
                <a:t>Rejection of </a:t>
              </a:r>
              <a:r>
                <a:rPr lang="en-US" altLang="es-ES" sz="1600" i="1" dirty="0" smtClean="0"/>
                <a:t>All Other </a:t>
              </a:r>
              <a:r>
                <a:rPr lang="en-US" altLang="es-ES" sz="1600" i="1" dirty="0"/>
                <a:t>Religions / </a:t>
              </a:r>
              <a:r>
                <a:rPr lang="en-US" altLang="es-ES" sz="1600" i="1" dirty="0" err="1">
                  <a:solidFill>
                    <a:srgbClr val="0000CC"/>
                  </a:solidFill>
                </a:rPr>
                <a:t>Rechazo</a:t>
              </a:r>
              <a:r>
                <a:rPr lang="en-US" altLang="es-ES" sz="1600" i="1" dirty="0">
                  <a:solidFill>
                    <a:srgbClr val="0000CC"/>
                  </a:solidFill>
                </a:rPr>
                <a:t> de </a:t>
              </a:r>
              <a:r>
                <a:rPr lang="en-US" altLang="es-ES" sz="1600" i="1" dirty="0" err="1" smtClean="0">
                  <a:solidFill>
                    <a:srgbClr val="0000CC"/>
                  </a:solidFill>
                </a:rPr>
                <a:t>todas</a:t>
              </a:r>
              <a:r>
                <a:rPr lang="en-US" altLang="es-ES" sz="1600" i="1" dirty="0" smtClean="0">
                  <a:solidFill>
                    <a:srgbClr val="0000CC"/>
                  </a:solidFill>
                </a:rPr>
                <a:t> las </a:t>
              </a:r>
              <a:r>
                <a:rPr lang="en-US" altLang="es-ES" sz="1600" i="1" dirty="0" err="1">
                  <a:solidFill>
                    <a:srgbClr val="0000CC"/>
                  </a:solidFill>
                </a:rPr>
                <a:t>demás</a:t>
              </a:r>
              <a:r>
                <a:rPr lang="en-US" altLang="es-ES" sz="1600" i="1" dirty="0">
                  <a:solidFill>
                    <a:srgbClr val="0000CC"/>
                  </a:solidFill>
                </a:rPr>
                <a:t> </a:t>
              </a:r>
              <a:r>
                <a:rPr lang="en-US" altLang="es-ES" sz="1600" i="1" dirty="0" err="1">
                  <a:solidFill>
                    <a:srgbClr val="0000CC"/>
                  </a:solidFill>
                </a:rPr>
                <a:t>religiones</a:t>
              </a:r>
              <a:endParaRPr lang="en-US" altLang="es-ES" sz="1600" i="1" dirty="0">
                <a:solidFill>
                  <a:srgbClr val="0000CC"/>
                </a:solidFill>
              </a:endParaRPr>
            </a:p>
            <a:p>
              <a:pPr algn="ctr"/>
              <a:endParaRPr lang="en-US" altLang="es-ES" sz="1600" i="1" dirty="0"/>
            </a:p>
          </p:txBody>
        </p:sp>
        <p:sp>
          <p:nvSpPr>
            <p:cNvPr id="40" name="Freeform 51">
              <a:extLst>
                <a:ext uri="{FF2B5EF4-FFF2-40B4-BE49-F238E27FC236}">
                  <a16:creationId xmlns="" xmlns:a16="http://schemas.microsoft.com/office/drawing/2014/main" id="{546FF2A4-35DD-6EC6-4D21-8C734C519423}"/>
                </a:ext>
              </a:extLst>
            </p:cNvPr>
            <p:cNvSpPr>
              <a:spLocks/>
            </p:cNvSpPr>
            <p:nvPr/>
          </p:nvSpPr>
          <p:spPr bwMode="auto">
            <a:xfrm>
              <a:off x="1986" y="1104"/>
              <a:ext cx="1854" cy="240"/>
            </a:xfrm>
            <a:custGeom>
              <a:avLst/>
              <a:gdLst>
                <a:gd name="T0" fmla="*/ 0 w 1776"/>
                <a:gd name="T1" fmla="*/ 240 h 432"/>
                <a:gd name="T2" fmla="*/ 902 w 1776"/>
                <a:gd name="T3" fmla="*/ 53 h 432"/>
                <a:gd name="T4" fmla="*/ 902 w 1776"/>
                <a:gd name="T5" fmla="*/ 107 h 432"/>
                <a:gd name="T6" fmla="*/ 1854 w 1776"/>
                <a:gd name="T7" fmla="*/ 0 h 432"/>
                <a:gd name="T8" fmla="*/ 802 w 1776"/>
                <a:gd name="T9" fmla="*/ 213 h 432"/>
                <a:gd name="T10" fmla="*/ 802 w 1776"/>
                <a:gd name="T11" fmla="*/ 160 h 432"/>
                <a:gd name="T12" fmla="*/ 0 w 1776"/>
                <a:gd name="T13" fmla="*/ 240 h 4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76" h="432">
                  <a:moveTo>
                    <a:pt x="0" y="432"/>
                  </a:moveTo>
                  <a:lnTo>
                    <a:pt x="864" y="96"/>
                  </a:lnTo>
                  <a:lnTo>
                    <a:pt x="864" y="192"/>
                  </a:lnTo>
                  <a:lnTo>
                    <a:pt x="1776" y="0"/>
                  </a:lnTo>
                  <a:lnTo>
                    <a:pt x="768" y="384"/>
                  </a:lnTo>
                  <a:lnTo>
                    <a:pt x="768" y="288"/>
                  </a:lnTo>
                  <a:lnTo>
                    <a:pt x="0" y="432"/>
                  </a:lnTo>
                  <a:close/>
                </a:path>
              </a:pathLst>
            </a:custGeom>
            <a:solidFill>
              <a:srgbClr val="FF3300"/>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grpSp>
      <p:grpSp>
        <p:nvGrpSpPr>
          <p:cNvPr id="41" name="Group 52">
            <a:extLst>
              <a:ext uri="{FF2B5EF4-FFF2-40B4-BE49-F238E27FC236}">
                <a16:creationId xmlns="" xmlns:a16="http://schemas.microsoft.com/office/drawing/2014/main" id="{A5E94D03-274B-794F-8BCE-C3B41D1546E2}"/>
              </a:ext>
            </a:extLst>
          </p:cNvPr>
          <p:cNvGrpSpPr>
            <a:grpSpLocks/>
          </p:cNvGrpSpPr>
          <p:nvPr/>
        </p:nvGrpSpPr>
        <p:grpSpPr bwMode="auto">
          <a:xfrm>
            <a:off x="3904137" y="2666998"/>
            <a:ext cx="4066226" cy="1628775"/>
            <a:chOff x="1986" y="1728"/>
            <a:chExt cx="1854" cy="1026"/>
          </a:xfrm>
        </p:grpSpPr>
        <p:sp>
          <p:nvSpPr>
            <p:cNvPr id="42" name="Text Box 53">
              <a:extLst>
                <a:ext uri="{FF2B5EF4-FFF2-40B4-BE49-F238E27FC236}">
                  <a16:creationId xmlns="" xmlns:a16="http://schemas.microsoft.com/office/drawing/2014/main" id="{78ED0396-2AA3-ED61-DC6E-6AA000961EA6}"/>
                </a:ext>
              </a:extLst>
            </p:cNvPr>
            <p:cNvSpPr txBox="1">
              <a:spLocks noChangeArrowheads="1"/>
            </p:cNvSpPr>
            <p:nvPr/>
          </p:nvSpPr>
          <p:spPr bwMode="auto">
            <a:xfrm>
              <a:off x="1992" y="1920"/>
              <a:ext cx="1840" cy="83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1600" i="1" dirty="0"/>
                <a:t>Belief in </a:t>
              </a:r>
              <a:r>
                <a:rPr lang="en-US" altLang="es-ES" sz="1600" i="1" dirty="0" smtClean="0"/>
                <a:t>Supernatural Intervention</a:t>
              </a:r>
              <a:endParaRPr lang="en-US" altLang="es-ES" sz="1600" i="1" dirty="0"/>
            </a:p>
            <a:p>
              <a:pPr algn="ctr"/>
              <a:r>
                <a:rPr lang="en-US" altLang="es-ES" sz="1600" i="1" dirty="0"/>
                <a:t>(“Power &amp; Coming</a:t>
              </a:r>
              <a:r>
                <a:rPr lang="en-US" altLang="es-ES" sz="1600" i="1" dirty="0"/>
                <a:t>”) </a:t>
              </a:r>
              <a:r>
                <a:rPr lang="en-US" altLang="es-ES" sz="1600" i="1" dirty="0" smtClean="0"/>
                <a:t>/ </a:t>
              </a:r>
              <a:r>
                <a:rPr lang="en-US" altLang="es-ES" sz="1600" i="1" dirty="0" err="1" smtClean="0">
                  <a:solidFill>
                    <a:srgbClr val="0000CC"/>
                  </a:solidFill>
                </a:rPr>
                <a:t>Creencia</a:t>
              </a:r>
              <a:r>
                <a:rPr lang="en-US" altLang="es-ES" sz="1600" i="1" dirty="0" smtClean="0">
                  <a:solidFill>
                    <a:srgbClr val="0000CC"/>
                  </a:solidFill>
                </a:rPr>
                <a:t> </a:t>
              </a:r>
              <a:r>
                <a:rPr lang="en-US" altLang="es-ES" sz="1600" i="1" dirty="0" err="1">
                  <a:solidFill>
                    <a:srgbClr val="0000CC"/>
                  </a:solidFill>
                </a:rPr>
                <a:t>en</a:t>
              </a:r>
              <a:r>
                <a:rPr lang="en-US" altLang="es-ES" sz="1600" i="1" dirty="0">
                  <a:solidFill>
                    <a:srgbClr val="0000CC"/>
                  </a:solidFill>
                </a:rPr>
                <a:t> </a:t>
              </a:r>
              <a:r>
                <a:rPr lang="en-US" altLang="es-ES" sz="1600" i="1" dirty="0" smtClean="0">
                  <a:solidFill>
                    <a:srgbClr val="0000CC"/>
                  </a:solidFill>
                </a:rPr>
                <a:t/>
              </a:r>
              <a:br>
                <a:rPr lang="en-US" altLang="es-ES" sz="1600" i="1" dirty="0" smtClean="0">
                  <a:solidFill>
                    <a:srgbClr val="0000CC"/>
                  </a:solidFill>
                </a:rPr>
              </a:br>
              <a:r>
                <a:rPr lang="en-US" altLang="es-ES" sz="1600" i="1" dirty="0" smtClean="0">
                  <a:solidFill>
                    <a:srgbClr val="0000CC"/>
                  </a:solidFill>
                </a:rPr>
                <a:t>la </a:t>
              </a:r>
              <a:r>
                <a:rPr lang="en-US" altLang="es-ES" sz="1600" i="1" dirty="0" err="1" smtClean="0">
                  <a:solidFill>
                    <a:srgbClr val="0000CC"/>
                  </a:solidFill>
                </a:rPr>
                <a:t>intervención</a:t>
              </a:r>
              <a:r>
                <a:rPr lang="en-US" altLang="es-ES" sz="1600" i="1" dirty="0" smtClean="0">
                  <a:solidFill>
                    <a:srgbClr val="0000CC"/>
                  </a:solidFill>
                </a:rPr>
                <a:t> </a:t>
              </a:r>
              <a:r>
                <a:rPr lang="en-US" altLang="es-ES" sz="1600" i="1" dirty="0" err="1" smtClean="0">
                  <a:solidFill>
                    <a:srgbClr val="0000CC"/>
                  </a:solidFill>
                </a:rPr>
                <a:t>sobrenatural</a:t>
              </a:r>
              <a:r>
                <a:rPr lang="en-US" altLang="es-ES" sz="1600" i="1" dirty="0" smtClean="0">
                  <a:solidFill>
                    <a:srgbClr val="0000CC"/>
                  </a:solidFill>
                </a:rPr>
                <a:t> </a:t>
              </a:r>
              <a:br>
                <a:rPr lang="en-US" altLang="es-ES" sz="1600" i="1" dirty="0" smtClean="0">
                  <a:solidFill>
                    <a:srgbClr val="0000CC"/>
                  </a:solidFill>
                </a:rPr>
              </a:br>
              <a:r>
                <a:rPr lang="en-US" altLang="es-ES" sz="1600" i="1" dirty="0" smtClean="0">
                  <a:solidFill>
                    <a:srgbClr val="0000CC"/>
                  </a:solidFill>
                </a:rPr>
                <a:t>(“</a:t>
              </a:r>
              <a:r>
                <a:rPr lang="en-US" altLang="es-ES" sz="1600" i="1" dirty="0" err="1">
                  <a:solidFill>
                    <a:srgbClr val="0000CC"/>
                  </a:solidFill>
                </a:rPr>
                <a:t>poder</a:t>
              </a:r>
              <a:r>
                <a:rPr lang="en-US" altLang="es-ES" sz="1600" i="1" dirty="0">
                  <a:solidFill>
                    <a:srgbClr val="0000CC"/>
                  </a:solidFill>
                </a:rPr>
                <a:t> y </a:t>
              </a:r>
              <a:r>
                <a:rPr lang="en-US" altLang="es-ES" sz="1600" i="1" dirty="0" err="1">
                  <a:solidFill>
                    <a:srgbClr val="0000CC"/>
                  </a:solidFill>
                </a:rPr>
                <a:t>venida</a:t>
              </a:r>
              <a:r>
                <a:rPr lang="en-US" altLang="es-ES" sz="1600" i="1" dirty="0">
                  <a:solidFill>
                    <a:srgbClr val="0000CC"/>
                  </a:solidFill>
                </a:rPr>
                <a:t>”)</a:t>
              </a:r>
            </a:p>
            <a:p>
              <a:pPr algn="ctr"/>
              <a:endParaRPr lang="en-US" altLang="es-ES" sz="1600" i="1" dirty="0"/>
            </a:p>
          </p:txBody>
        </p:sp>
        <p:sp>
          <p:nvSpPr>
            <p:cNvPr id="43" name="Freeform 54">
              <a:extLst>
                <a:ext uri="{FF2B5EF4-FFF2-40B4-BE49-F238E27FC236}">
                  <a16:creationId xmlns="" xmlns:a16="http://schemas.microsoft.com/office/drawing/2014/main" id="{C2390694-6A13-CA11-C8BE-809F6B64EBDD}"/>
                </a:ext>
              </a:extLst>
            </p:cNvPr>
            <p:cNvSpPr>
              <a:spLocks/>
            </p:cNvSpPr>
            <p:nvPr/>
          </p:nvSpPr>
          <p:spPr bwMode="auto">
            <a:xfrm>
              <a:off x="1986" y="1728"/>
              <a:ext cx="1854" cy="240"/>
            </a:xfrm>
            <a:custGeom>
              <a:avLst/>
              <a:gdLst>
                <a:gd name="T0" fmla="*/ 0 w 1776"/>
                <a:gd name="T1" fmla="*/ 240 h 432"/>
                <a:gd name="T2" fmla="*/ 902 w 1776"/>
                <a:gd name="T3" fmla="*/ 53 h 432"/>
                <a:gd name="T4" fmla="*/ 902 w 1776"/>
                <a:gd name="T5" fmla="*/ 107 h 432"/>
                <a:gd name="T6" fmla="*/ 1854 w 1776"/>
                <a:gd name="T7" fmla="*/ 0 h 432"/>
                <a:gd name="T8" fmla="*/ 802 w 1776"/>
                <a:gd name="T9" fmla="*/ 213 h 432"/>
                <a:gd name="T10" fmla="*/ 802 w 1776"/>
                <a:gd name="T11" fmla="*/ 160 h 432"/>
                <a:gd name="T12" fmla="*/ 0 w 1776"/>
                <a:gd name="T13" fmla="*/ 240 h 4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76" h="432">
                  <a:moveTo>
                    <a:pt x="0" y="432"/>
                  </a:moveTo>
                  <a:lnTo>
                    <a:pt x="864" y="96"/>
                  </a:lnTo>
                  <a:lnTo>
                    <a:pt x="864" y="192"/>
                  </a:lnTo>
                  <a:lnTo>
                    <a:pt x="1776" y="0"/>
                  </a:lnTo>
                  <a:lnTo>
                    <a:pt x="768" y="384"/>
                  </a:lnTo>
                  <a:lnTo>
                    <a:pt x="768" y="288"/>
                  </a:lnTo>
                  <a:lnTo>
                    <a:pt x="0" y="432"/>
                  </a:lnTo>
                  <a:close/>
                </a:path>
              </a:pathLst>
            </a:custGeom>
            <a:solidFill>
              <a:srgbClr val="FF3300"/>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grpSp>
      <p:grpSp>
        <p:nvGrpSpPr>
          <p:cNvPr id="44" name="Group 55">
            <a:extLst>
              <a:ext uri="{FF2B5EF4-FFF2-40B4-BE49-F238E27FC236}">
                <a16:creationId xmlns="" xmlns:a16="http://schemas.microsoft.com/office/drawing/2014/main" id="{DEB49885-5F6B-76CD-6613-1340EF0A5426}"/>
              </a:ext>
            </a:extLst>
          </p:cNvPr>
          <p:cNvGrpSpPr>
            <a:grpSpLocks/>
          </p:cNvGrpSpPr>
          <p:nvPr/>
        </p:nvGrpSpPr>
        <p:grpSpPr bwMode="auto">
          <a:xfrm>
            <a:off x="3904137" y="3962401"/>
            <a:ext cx="4094463" cy="1473201"/>
            <a:chOff x="1968" y="2544"/>
            <a:chExt cx="1885" cy="928"/>
          </a:xfrm>
        </p:grpSpPr>
        <p:sp>
          <p:nvSpPr>
            <p:cNvPr id="45" name="Text Box 56">
              <a:extLst>
                <a:ext uri="{FF2B5EF4-FFF2-40B4-BE49-F238E27FC236}">
                  <a16:creationId xmlns="" xmlns:a16="http://schemas.microsoft.com/office/drawing/2014/main" id="{796574FA-3D3D-87B9-7E4F-AF7B2AA91708}"/>
                </a:ext>
              </a:extLst>
            </p:cNvPr>
            <p:cNvSpPr txBox="1">
              <a:spLocks noChangeArrowheads="1"/>
            </p:cNvSpPr>
            <p:nvPr/>
          </p:nvSpPr>
          <p:spPr bwMode="auto">
            <a:xfrm>
              <a:off x="1981" y="2793"/>
              <a:ext cx="1872" cy="67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1600" i="1" dirty="0"/>
                <a:t>Judgment by </a:t>
              </a:r>
              <a:r>
                <a:rPr lang="en-US" altLang="es-ES" sz="1600" i="1" dirty="0" smtClean="0"/>
                <a:t>an Absolute</a:t>
              </a:r>
              <a:r>
                <a:rPr lang="en-US" altLang="es-ES" sz="1600" i="1" dirty="0"/>
                <a:t>, Unchanging</a:t>
              </a:r>
            </a:p>
            <a:p>
              <a:pPr algn="ctr"/>
              <a:r>
                <a:rPr lang="en-US" altLang="es-ES" sz="1600" i="1" dirty="0"/>
                <a:t>Standard of </a:t>
              </a:r>
              <a:r>
                <a:rPr lang="en-US" altLang="es-ES" sz="1600" i="1" dirty="0"/>
                <a:t>Truth </a:t>
              </a:r>
              <a:r>
                <a:rPr lang="en-US" altLang="es-ES" sz="1600" i="1" dirty="0" smtClean="0"/>
                <a:t>/ </a:t>
              </a:r>
              <a:r>
                <a:rPr lang="en-US" altLang="es-ES" sz="1600" i="1" dirty="0" err="1" smtClean="0">
                  <a:solidFill>
                    <a:srgbClr val="0000CC"/>
                  </a:solidFill>
                </a:rPr>
                <a:t>Juicio</a:t>
              </a:r>
              <a:r>
                <a:rPr lang="en-US" altLang="es-ES" sz="1600" i="1" dirty="0" smtClean="0">
                  <a:solidFill>
                    <a:srgbClr val="0000CC"/>
                  </a:solidFill>
                </a:rPr>
                <a:t> </a:t>
              </a:r>
              <a:r>
                <a:rPr lang="en-US" altLang="es-ES" sz="1600" i="1" dirty="0" err="1">
                  <a:solidFill>
                    <a:srgbClr val="0000CC"/>
                  </a:solidFill>
                </a:rPr>
                <a:t>por</a:t>
              </a:r>
              <a:r>
                <a:rPr lang="en-US" altLang="es-ES" sz="1600" i="1" dirty="0">
                  <a:solidFill>
                    <a:srgbClr val="0000CC"/>
                  </a:solidFill>
                </a:rPr>
                <a:t> </a:t>
              </a:r>
              <a:r>
                <a:rPr lang="en-US" altLang="es-ES" sz="1600" i="1" dirty="0" err="1">
                  <a:solidFill>
                    <a:srgbClr val="0000CC"/>
                  </a:solidFill>
                </a:rPr>
                <a:t>una</a:t>
              </a:r>
              <a:r>
                <a:rPr lang="en-US" altLang="es-ES" sz="1600" i="1" dirty="0">
                  <a:solidFill>
                    <a:srgbClr val="0000CC"/>
                  </a:solidFill>
                </a:rPr>
                <a:t> </a:t>
              </a:r>
              <a:br>
                <a:rPr lang="en-US" altLang="es-ES" sz="1600" i="1" dirty="0">
                  <a:solidFill>
                    <a:srgbClr val="0000CC"/>
                  </a:solidFill>
                </a:rPr>
              </a:br>
              <a:r>
                <a:rPr lang="en-US" altLang="es-ES" sz="1600" i="1" dirty="0" err="1">
                  <a:solidFill>
                    <a:srgbClr val="0000CC"/>
                  </a:solidFill>
                </a:rPr>
                <a:t>norma</a:t>
              </a:r>
              <a:r>
                <a:rPr lang="en-US" altLang="es-ES" sz="1600" i="1" dirty="0">
                  <a:solidFill>
                    <a:srgbClr val="0000CC"/>
                  </a:solidFill>
                </a:rPr>
                <a:t> de </a:t>
              </a:r>
              <a:r>
                <a:rPr lang="en-US" altLang="es-ES" sz="1600" i="1" dirty="0" err="1">
                  <a:solidFill>
                    <a:srgbClr val="0000CC"/>
                  </a:solidFill>
                </a:rPr>
                <a:t>verdad</a:t>
              </a:r>
              <a:r>
                <a:rPr lang="en-US" altLang="es-ES" sz="1600" i="1" dirty="0">
                  <a:solidFill>
                    <a:srgbClr val="0000CC"/>
                  </a:solidFill>
                </a:rPr>
                <a:t> </a:t>
              </a:r>
              <a:r>
                <a:rPr lang="en-US" altLang="es-ES" sz="1600" i="1" dirty="0" err="1" smtClean="0">
                  <a:solidFill>
                    <a:srgbClr val="0000CC"/>
                  </a:solidFill>
                </a:rPr>
                <a:t>absoluta</a:t>
              </a:r>
              <a:r>
                <a:rPr lang="en-US" altLang="es-ES" sz="1600" i="1" dirty="0" smtClean="0">
                  <a:solidFill>
                    <a:srgbClr val="0000CC"/>
                  </a:solidFill>
                </a:rPr>
                <a:t> </a:t>
              </a:r>
              <a:r>
                <a:rPr lang="en-US" altLang="es-ES" sz="1600" i="1" dirty="0">
                  <a:solidFill>
                    <a:srgbClr val="0000CC"/>
                  </a:solidFill>
                </a:rPr>
                <a:t>e </a:t>
              </a:r>
              <a:r>
                <a:rPr lang="en-US" altLang="es-ES" sz="1600" i="1" dirty="0" err="1">
                  <a:solidFill>
                    <a:srgbClr val="0000CC"/>
                  </a:solidFill>
                </a:rPr>
                <a:t>inmutable</a:t>
              </a:r>
              <a:endParaRPr lang="en-US" altLang="es-ES" sz="1600" i="1" dirty="0">
                <a:solidFill>
                  <a:srgbClr val="0000CC"/>
                </a:solidFill>
              </a:endParaRPr>
            </a:p>
            <a:p>
              <a:pPr algn="ctr"/>
              <a:endParaRPr lang="en-US" altLang="es-ES" sz="1600" b="0" i="1" dirty="0"/>
            </a:p>
          </p:txBody>
        </p:sp>
        <p:sp>
          <p:nvSpPr>
            <p:cNvPr id="46" name="Freeform 57">
              <a:extLst>
                <a:ext uri="{FF2B5EF4-FFF2-40B4-BE49-F238E27FC236}">
                  <a16:creationId xmlns="" xmlns:a16="http://schemas.microsoft.com/office/drawing/2014/main" id="{BAB8EC50-514B-0ACF-3F9F-34CEDB47E1AE}"/>
                </a:ext>
              </a:extLst>
            </p:cNvPr>
            <p:cNvSpPr>
              <a:spLocks/>
            </p:cNvSpPr>
            <p:nvPr/>
          </p:nvSpPr>
          <p:spPr bwMode="auto">
            <a:xfrm>
              <a:off x="1968" y="2544"/>
              <a:ext cx="1872" cy="240"/>
            </a:xfrm>
            <a:custGeom>
              <a:avLst/>
              <a:gdLst>
                <a:gd name="T0" fmla="*/ 0 w 1776"/>
                <a:gd name="T1" fmla="*/ 240 h 432"/>
                <a:gd name="T2" fmla="*/ 911 w 1776"/>
                <a:gd name="T3" fmla="*/ 53 h 432"/>
                <a:gd name="T4" fmla="*/ 911 w 1776"/>
                <a:gd name="T5" fmla="*/ 107 h 432"/>
                <a:gd name="T6" fmla="*/ 1872 w 1776"/>
                <a:gd name="T7" fmla="*/ 0 h 432"/>
                <a:gd name="T8" fmla="*/ 810 w 1776"/>
                <a:gd name="T9" fmla="*/ 213 h 432"/>
                <a:gd name="T10" fmla="*/ 810 w 1776"/>
                <a:gd name="T11" fmla="*/ 160 h 432"/>
                <a:gd name="T12" fmla="*/ 0 w 1776"/>
                <a:gd name="T13" fmla="*/ 240 h 4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76" h="432">
                  <a:moveTo>
                    <a:pt x="0" y="432"/>
                  </a:moveTo>
                  <a:lnTo>
                    <a:pt x="864" y="96"/>
                  </a:lnTo>
                  <a:lnTo>
                    <a:pt x="864" y="192"/>
                  </a:lnTo>
                  <a:lnTo>
                    <a:pt x="1776" y="0"/>
                  </a:lnTo>
                  <a:lnTo>
                    <a:pt x="768" y="384"/>
                  </a:lnTo>
                  <a:lnTo>
                    <a:pt x="768" y="288"/>
                  </a:lnTo>
                  <a:lnTo>
                    <a:pt x="0" y="432"/>
                  </a:lnTo>
                  <a:close/>
                </a:path>
              </a:pathLst>
            </a:custGeom>
            <a:solidFill>
              <a:srgbClr val="FF3300"/>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i="1"/>
            </a:p>
          </p:txBody>
        </p:sp>
      </p:grpSp>
      <p:grpSp>
        <p:nvGrpSpPr>
          <p:cNvPr id="47" name="Group 58">
            <a:extLst>
              <a:ext uri="{FF2B5EF4-FFF2-40B4-BE49-F238E27FC236}">
                <a16:creationId xmlns="" xmlns:a16="http://schemas.microsoft.com/office/drawing/2014/main" id="{197391AA-D81B-2AEE-8911-D734443600FC}"/>
              </a:ext>
            </a:extLst>
          </p:cNvPr>
          <p:cNvGrpSpPr>
            <a:grpSpLocks/>
          </p:cNvGrpSpPr>
          <p:nvPr/>
        </p:nvGrpSpPr>
        <p:grpSpPr bwMode="auto">
          <a:xfrm>
            <a:off x="3904137" y="5181600"/>
            <a:ext cx="4066225" cy="1422400"/>
            <a:chOff x="1968" y="3312"/>
            <a:chExt cx="1872" cy="896"/>
          </a:xfrm>
        </p:grpSpPr>
        <p:sp>
          <p:nvSpPr>
            <p:cNvPr id="48" name="Text Box 59">
              <a:extLst>
                <a:ext uri="{FF2B5EF4-FFF2-40B4-BE49-F238E27FC236}">
                  <a16:creationId xmlns="" xmlns:a16="http://schemas.microsoft.com/office/drawing/2014/main" id="{37BBF9D1-58D4-2610-C0A2-BF27C269CE58}"/>
                </a:ext>
              </a:extLst>
            </p:cNvPr>
            <p:cNvSpPr txBox="1">
              <a:spLocks noChangeArrowheads="1"/>
            </p:cNvSpPr>
            <p:nvPr/>
          </p:nvSpPr>
          <p:spPr bwMode="auto">
            <a:xfrm>
              <a:off x="1982" y="3510"/>
              <a:ext cx="1850" cy="69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s-ES" sz="1600" i="1" dirty="0"/>
                <a:t>Conviction of Moral</a:t>
              </a:r>
            </a:p>
            <a:p>
              <a:pPr algn="ctr"/>
              <a:r>
                <a:rPr lang="en-US" altLang="es-ES" sz="1600" i="1" dirty="0"/>
                <a:t>Accountability / </a:t>
              </a:r>
              <a:r>
                <a:rPr lang="en-US" altLang="es-ES" sz="1600" i="1" dirty="0" err="1">
                  <a:solidFill>
                    <a:srgbClr val="0000CC"/>
                  </a:solidFill>
                </a:rPr>
                <a:t>Convicción</a:t>
              </a:r>
              <a:r>
                <a:rPr lang="en-US" altLang="es-ES" sz="1600" i="1" dirty="0">
                  <a:solidFill>
                    <a:srgbClr val="0000CC"/>
                  </a:solidFill>
                </a:rPr>
                <a:t> de</a:t>
              </a:r>
              <a:br>
                <a:rPr lang="en-US" altLang="es-ES" sz="1600" i="1" dirty="0">
                  <a:solidFill>
                    <a:srgbClr val="0000CC"/>
                  </a:solidFill>
                </a:rPr>
              </a:br>
              <a:r>
                <a:rPr lang="en-US" altLang="es-ES" sz="1600" i="1" dirty="0" err="1" smtClean="0">
                  <a:solidFill>
                    <a:srgbClr val="0000CC"/>
                  </a:solidFill>
                </a:rPr>
                <a:t>responsabilidad</a:t>
              </a:r>
              <a:r>
                <a:rPr lang="en-US" altLang="es-ES" sz="1600" i="1" dirty="0" smtClean="0">
                  <a:solidFill>
                    <a:srgbClr val="0000CC"/>
                  </a:solidFill>
                </a:rPr>
                <a:t> moral</a:t>
              </a:r>
              <a:endParaRPr lang="en-US" altLang="es-ES" sz="1600" i="1" dirty="0">
                <a:solidFill>
                  <a:srgbClr val="0000CC"/>
                </a:solidFill>
              </a:endParaRPr>
            </a:p>
            <a:p>
              <a:pPr algn="ctr"/>
              <a:endParaRPr lang="en-US" altLang="es-ES" sz="1600" i="1" dirty="0"/>
            </a:p>
          </p:txBody>
        </p:sp>
        <p:sp>
          <p:nvSpPr>
            <p:cNvPr id="49" name="Freeform 60">
              <a:extLst>
                <a:ext uri="{FF2B5EF4-FFF2-40B4-BE49-F238E27FC236}">
                  <a16:creationId xmlns="" xmlns:a16="http://schemas.microsoft.com/office/drawing/2014/main" id="{F35AB2EB-706B-DD1B-FCE6-5614F9E325BE}"/>
                </a:ext>
              </a:extLst>
            </p:cNvPr>
            <p:cNvSpPr>
              <a:spLocks/>
            </p:cNvSpPr>
            <p:nvPr/>
          </p:nvSpPr>
          <p:spPr bwMode="auto">
            <a:xfrm>
              <a:off x="1968" y="3312"/>
              <a:ext cx="1872" cy="240"/>
            </a:xfrm>
            <a:custGeom>
              <a:avLst/>
              <a:gdLst>
                <a:gd name="T0" fmla="*/ 0 w 1776"/>
                <a:gd name="T1" fmla="*/ 240 h 432"/>
                <a:gd name="T2" fmla="*/ 911 w 1776"/>
                <a:gd name="T3" fmla="*/ 53 h 432"/>
                <a:gd name="T4" fmla="*/ 911 w 1776"/>
                <a:gd name="T5" fmla="*/ 107 h 432"/>
                <a:gd name="T6" fmla="*/ 1872 w 1776"/>
                <a:gd name="T7" fmla="*/ 0 h 432"/>
                <a:gd name="T8" fmla="*/ 810 w 1776"/>
                <a:gd name="T9" fmla="*/ 213 h 432"/>
                <a:gd name="T10" fmla="*/ 810 w 1776"/>
                <a:gd name="T11" fmla="*/ 160 h 432"/>
                <a:gd name="T12" fmla="*/ 0 w 1776"/>
                <a:gd name="T13" fmla="*/ 240 h 4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76" h="432">
                  <a:moveTo>
                    <a:pt x="0" y="432"/>
                  </a:moveTo>
                  <a:lnTo>
                    <a:pt x="864" y="96"/>
                  </a:lnTo>
                  <a:lnTo>
                    <a:pt x="864" y="192"/>
                  </a:lnTo>
                  <a:lnTo>
                    <a:pt x="1776" y="0"/>
                  </a:lnTo>
                  <a:lnTo>
                    <a:pt x="768" y="384"/>
                  </a:lnTo>
                  <a:lnTo>
                    <a:pt x="768" y="288"/>
                  </a:lnTo>
                  <a:lnTo>
                    <a:pt x="0" y="432"/>
                  </a:lnTo>
                  <a:close/>
                </a:path>
              </a:pathLst>
            </a:custGeom>
            <a:solidFill>
              <a:srgbClr val="FF3300"/>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grpSp>
      <p:sp>
        <p:nvSpPr>
          <p:cNvPr id="50" name="Cloud" descr="White marble">
            <a:extLst>
              <a:ext uri="{FF2B5EF4-FFF2-40B4-BE49-F238E27FC236}">
                <a16:creationId xmlns="" xmlns:a16="http://schemas.microsoft.com/office/drawing/2014/main" id="{571247FA-59CA-25BA-62AC-F91BF0A80F3B}"/>
              </a:ext>
            </a:extLst>
          </p:cNvPr>
          <p:cNvSpPr>
            <a:spLocks noChangeAspect="1" noEditPoints="1" noChangeArrowheads="1"/>
          </p:cNvSpPr>
          <p:nvPr/>
        </p:nvSpPr>
        <p:spPr bwMode="auto">
          <a:xfrm>
            <a:off x="7779940" y="511934"/>
            <a:ext cx="4429759" cy="1295400"/>
          </a:xfrm>
          <a:custGeom>
            <a:avLst/>
            <a:gdLst>
              <a:gd name="T0" fmla="*/ 9454 w 21600"/>
              <a:gd name="T1" fmla="*/ 647700 h 21600"/>
              <a:gd name="T2" fmla="*/ 1524000 w 21600"/>
              <a:gd name="T3" fmla="*/ 1294021 h 21600"/>
              <a:gd name="T4" fmla="*/ 3045460 w 21600"/>
              <a:gd name="T5" fmla="*/ 647700 h 21600"/>
              <a:gd name="T6" fmla="*/ 1524000 w 21600"/>
              <a:gd name="T7" fmla="*/ 7406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blipFill dpi="0" rotWithShape="0">
            <a:blip r:embed="rId4"/>
            <a:srcRect/>
            <a:tile tx="0" ty="0" sx="100000" sy="100000" flip="none" algn="tl"/>
          </a:blipFill>
          <a:ln w="9525">
            <a:solidFill>
              <a:srgbClr val="000000"/>
            </a:solidFill>
            <a:miter lim="800000"/>
            <a:headEnd/>
            <a:tailEnd/>
          </a:ln>
          <a:effectLst>
            <a:outerShdw dist="107763" dir="2700000" algn="ctr" rotWithShape="0">
              <a:srgbClr val="969696">
                <a:alpha val="50000"/>
              </a:srgbClr>
            </a:outerShdw>
          </a:effec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lnSpc>
                <a:spcPct val="80000"/>
              </a:lnSpc>
            </a:pPr>
            <a:r>
              <a:rPr lang="en-US" altLang="es-ES" sz="2000" dirty="0"/>
              <a:t>An </a:t>
            </a:r>
            <a:r>
              <a:rPr lang="en-US" altLang="es-ES" sz="2000" dirty="0" smtClean="0"/>
              <a:t>Infinite, Intrusive</a:t>
            </a:r>
            <a:r>
              <a:rPr lang="en-US" altLang="es-ES" sz="2000" dirty="0"/>
              <a:t>,</a:t>
            </a:r>
          </a:p>
          <a:p>
            <a:pPr algn="ctr">
              <a:lnSpc>
                <a:spcPct val="80000"/>
              </a:lnSpc>
            </a:pPr>
            <a:r>
              <a:rPr lang="en-US" altLang="es-ES" sz="2000" dirty="0" smtClean="0"/>
              <a:t>Personal </a:t>
            </a:r>
            <a:r>
              <a:rPr lang="en-US" altLang="es-ES" sz="2000" dirty="0"/>
              <a:t>God / </a:t>
            </a:r>
            <a:r>
              <a:rPr lang="en-US" altLang="es-ES" sz="2000" dirty="0">
                <a:solidFill>
                  <a:srgbClr val="0000CC"/>
                </a:solidFill>
              </a:rPr>
              <a:t>Un Dios </a:t>
            </a:r>
            <a:r>
              <a:rPr lang="en-US" altLang="es-ES" sz="2000" dirty="0" err="1">
                <a:solidFill>
                  <a:srgbClr val="0000CC"/>
                </a:solidFill>
              </a:rPr>
              <a:t>infinito</a:t>
            </a:r>
            <a:r>
              <a:rPr lang="en-US" altLang="es-ES" sz="2000" dirty="0">
                <a:solidFill>
                  <a:srgbClr val="0000CC"/>
                </a:solidFill>
              </a:rPr>
              <a:t>, personal que se </a:t>
            </a:r>
            <a:r>
              <a:rPr lang="en-US" altLang="es-ES" sz="2000" dirty="0" err="1">
                <a:solidFill>
                  <a:srgbClr val="0000CC"/>
                </a:solidFill>
              </a:rPr>
              <a:t>entromete</a:t>
            </a:r>
            <a:endParaRPr lang="en-US" altLang="es-ES" sz="2000" dirty="0">
              <a:solidFill>
                <a:srgbClr val="0000CC"/>
              </a:solidFill>
            </a:endParaRPr>
          </a:p>
          <a:p>
            <a:pPr algn="ctr">
              <a:lnSpc>
                <a:spcPct val="80000"/>
              </a:lnSpc>
            </a:pPr>
            <a:endParaRPr lang="en-US" altLang="es-ES" sz="2000" dirty="0"/>
          </a:p>
        </p:txBody>
      </p:sp>
      <p:sp>
        <p:nvSpPr>
          <p:cNvPr id="51" name="AutoShape 62">
            <a:extLst>
              <a:ext uri="{FF2B5EF4-FFF2-40B4-BE49-F238E27FC236}">
                <a16:creationId xmlns="" xmlns:a16="http://schemas.microsoft.com/office/drawing/2014/main" id="{6D4E2AD0-DF66-4734-767E-552198F88AE1}"/>
              </a:ext>
            </a:extLst>
          </p:cNvPr>
          <p:cNvSpPr>
            <a:spLocks noChangeArrowheads="1"/>
          </p:cNvSpPr>
          <p:nvPr/>
        </p:nvSpPr>
        <p:spPr bwMode="auto">
          <a:xfrm>
            <a:off x="9793349" y="1866900"/>
            <a:ext cx="454025" cy="415925"/>
          </a:xfrm>
          <a:prstGeom prst="downArrow">
            <a:avLst>
              <a:gd name="adj1" fmla="val 50000"/>
              <a:gd name="adj2" fmla="val 25000"/>
            </a:avLst>
          </a:prstGeom>
          <a:solidFill>
            <a:schemeClr val="bg1"/>
          </a:solidFill>
          <a:ln w="28575">
            <a:solidFill>
              <a:schemeClr val="tx1">
                <a:lumMod val="95000"/>
                <a:lumOff val="5000"/>
              </a:schemeClr>
            </a:solidFill>
            <a:miter lim="800000"/>
            <a:headEnd/>
            <a:tailEnd/>
          </a:ln>
          <a:effectLst>
            <a:outerShdw blurRad="50800" dist="38100" dir="2700000" algn="tl" rotWithShape="0">
              <a:prstClr val="black">
                <a:alpha val="40000"/>
              </a:prstClr>
            </a:outerShdw>
          </a:effectLst>
        </p:spPr>
        <p:txBody>
          <a:bodyPr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endParaRPr lang="es-ES" altLang="es-ES"/>
          </a:p>
        </p:txBody>
      </p:sp>
      <p:sp>
        <p:nvSpPr>
          <p:cNvPr id="52" name="AutoShape 63">
            <a:extLst>
              <a:ext uri="{FF2B5EF4-FFF2-40B4-BE49-F238E27FC236}">
                <a16:creationId xmlns="" xmlns:a16="http://schemas.microsoft.com/office/drawing/2014/main" id="{129102F6-3104-93BE-C42B-BC8F4024566E}"/>
              </a:ext>
            </a:extLst>
          </p:cNvPr>
          <p:cNvSpPr>
            <a:spLocks noChangeArrowheads="1"/>
          </p:cNvSpPr>
          <p:nvPr/>
        </p:nvSpPr>
        <p:spPr bwMode="auto">
          <a:xfrm>
            <a:off x="10991086" y="1663609"/>
            <a:ext cx="457200" cy="415925"/>
          </a:xfrm>
          <a:prstGeom prst="downArrow">
            <a:avLst>
              <a:gd name="adj1" fmla="val 50000"/>
              <a:gd name="adj2" fmla="val 25000"/>
            </a:avLst>
          </a:prstGeom>
          <a:solidFill>
            <a:schemeClr val="bg1"/>
          </a:solidFill>
          <a:ln w="28575">
            <a:solidFill>
              <a:schemeClr val="tx1">
                <a:lumMod val="95000"/>
                <a:lumOff val="5000"/>
              </a:schemeClr>
            </a:solidFill>
            <a:miter lim="800000"/>
            <a:headEnd/>
            <a:tailEnd/>
          </a:ln>
          <a:effectLst>
            <a:outerShdw blurRad="50800" dist="38100" dir="2700000" algn="tl" rotWithShape="0">
              <a:prstClr val="black">
                <a:alpha val="40000"/>
              </a:prstClr>
            </a:outerShdw>
          </a:effectLst>
        </p:spPr>
        <p:txBody>
          <a:bodyPr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endParaRPr lang="es-ES" altLang="es-ES"/>
          </a:p>
        </p:txBody>
      </p:sp>
      <p:sp>
        <p:nvSpPr>
          <p:cNvPr id="53" name="AutoShape 64">
            <a:extLst>
              <a:ext uri="{FF2B5EF4-FFF2-40B4-BE49-F238E27FC236}">
                <a16:creationId xmlns="" xmlns:a16="http://schemas.microsoft.com/office/drawing/2014/main" id="{B2C19017-ABCE-DB76-771E-5B68B767EB95}"/>
              </a:ext>
            </a:extLst>
          </p:cNvPr>
          <p:cNvSpPr>
            <a:spLocks noChangeArrowheads="1"/>
          </p:cNvSpPr>
          <p:nvPr/>
        </p:nvSpPr>
        <p:spPr bwMode="auto">
          <a:xfrm>
            <a:off x="8654844" y="1771648"/>
            <a:ext cx="454025" cy="415925"/>
          </a:xfrm>
          <a:prstGeom prst="downArrow">
            <a:avLst>
              <a:gd name="adj1" fmla="val 50000"/>
              <a:gd name="adj2" fmla="val 25000"/>
            </a:avLst>
          </a:prstGeom>
          <a:solidFill>
            <a:schemeClr val="bg1"/>
          </a:solidFill>
          <a:ln w="28575">
            <a:solidFill>
              <a:schemeClr val="tx1">
                <a:lumMod val="95000"/>
                <a:lumOff val="5000"/>
              </a:schemeClr>
            </a:solidFill>
            <a:miter lim="800000"/>
            <a:headEnd/>
            <a:tailEnd/>
          </a:ln>
          <a:effectLst>
            <a:outerShdw blurRad="50800" dist="38100" dir="2700000" algn="tl" rotWithShape="0">
              <a:prstClr val="black">
                <a:alpha val="40000"/>
              </a:prstClr>
            </a:outerShdw>
          </a:effectLst>
        </p:spPr>
        <p:txBody>
          <a:bodyPr anchor="ct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endParaRPr lang="es-ES" altLang="es-ES"/>
          </a:p>
        </p:txBody>
      </p:sp>
    </p:spTree>
    <p:extLst>
      <p:ext uri="{BB962C8B-B14F-4D97-AF65-F5344CB8AC3E}">
        <p14:creationId xmlns:p14="http://schemas.microsoft.com/office/powerpoint/2010/main" val="24803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 xmlns:a16="http://schemas.microsoft.com/office/drawing/2014/main" id="{7D98AE52-A1D5-1CED-3738-9DD3BBF5A134}"/>
              </a:ext>
            </a:extLst>
          </p:cNvPr>
          <p:cNvSpPr>
            <a:spLocks noGrp="1"/>
          </p:cNvSpPr>
          <p:nvPr>
            <p:ph type="sldNum" sz="quarter" idx="11"/>
          </p:nvPr>
        </p:nvSpPr>
        <p:spPr>
          <a:xfrm>
            <a:off x="8331200" y="6629398"/>
            <a:ext cx="3860800" cy="247651"/>
          </a:xfrm>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fld id="{32E2241F-BF2C-4998-92AF-58D82A9B6F44}" type="slidenum">
              <a:rPr lang="en-US" altLang="es-ES" b="0">
                <a:latin typeface="Times New Roman" panose="02020603050405020304" pitchFamily="18" charset="0"/>
              </a:rPr>
              <a:pPr algn="r"/>
              <a:t>22</a:t>
            </a:fld>
            <a:endParaRPr lang="en-US" altLang="es-ES" b="0" dirty="0">
              <a:latin typeface="Times New Roman" panose="02020603050405020304" pitchFamily="18" charset="0"/>
            </a:endParaRPr>
          </a:p>
        </p:txBody>
      </p:sp>
      <p:sp>
        <p:nvSpPr>
          <p:cNvPr id="21507" name="Rectangle 2">
            <a:extLst>
              <a:ext uri="{FF2B5EF4-FFF2-40B4-BE49-F238E27FC236}">
                <a16:creationId xmlns="" xmlns:a16="http://schemas.microsoft.com/office/drawing/2014/main" id="{A7797829-F82E-FABD-88F4-2943ECD140D8}"/>
              </a:ext>
            </a:extLst>
          </p:cNvPr>
          <p:cNvSpPr>
            <a:spLocks noGrp="1" noChangeArrowheads="1"/>
          </p:cNvSpPr>
          <p:nvPr>
            <p:ph type="title"/>
          </p:nvPr>
        </p:nvSpPr>
        <p:spPr>
          <a:xfrm>
            <a:off x="0" y="38100"/>
            <a:ext cx="5791200" cy="762000"/>
          </a:xfrm>
        </p:spPr>
        <p:txBody>
          <a:bodyPr/>
          <a:lstStyle/>
          <a:p>
            <a:r>
              <a:rPr lang="en-US" altLang="es-ES" sz="2400" dirty="0"/>
              <a:t>False Teachers (II Pet &amp; Jude)  </a:t>
            </a:r>
          </a:p>
        </p:txBody>
      </p:sp>
      <p:sp>
        <p:nvSpPr>
          <p:cNvPr id="21508" name="Rectangle 19">
            <a:extLst>
              <a:ext uri="{FF2B5EF4-FFF2-40B4-BE49-F238E27FC236}">
                <a16:creationId xmlns="" xmlns:a16="http://schemas.microsoft.com/office/drawing/2014/main" id="{8C6B0DD4-1397-B079-7E4E-7B295EB87AD3}"/>
              </a:ext>
            </a:extLst>
          </p:cNvPr>
          <p:cNvSpPr>
            <a:spLocks noChangeArrowheads="1"/>
          </p:cNvSpPr>
          <p:nvPr/>
        </p:nvSpPr>
        <p:spPr bwMode="auto">
          <a:xfrm>
            <a:off x="1005839" y="795902"/>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a:t>“Freedom” Promised (2:19)</a:t>
            </a:r>
          </a:p>
        </p:txBody>
      </p:sp>
      <p:sp>
        <p:nvSpPr>
          <p:cNvPr id="21509" name="Rectangle 20">
            <a:extLst>
              <a:ext uri="{FF2B5EF4-FFF2-40B4-BE49-F238E27FC236}">
                <a16:creationId xmlns="" xmlns:a16="http://schemas.microsoft.com/office/drawing/2014/main" id="{BDD02664-7894-727E-5761-515BB74B8A86}"/>
              </a:ext>
            </a:extLst>
          </p:cNvPr>
          <p:cNvSpPr>
            <a:spLocks noChangeArrowheads="1"/>
          </p:cNvSpPr>
          <p:nvPr/>
        </p:nvSpPr>
        <p:spPr bwMode="auto">
          <a:xfrm>
            <a:off x="1005839" y="1176902"/>
            <a:ext cx="4572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a:t>Follow Natural Desires (J7,8,10,18)</a:t>
            </a:r>
          </a:p>
        </p:txBody>
      </p:sp>
      <p:sp>
        <p:nvSpPr>
          <p:cNvPr id="21510" name="Rectangle 21">
            <a:extLst>
              <a:ext uri="{FF2B5EF4-FFF2-40B4-BE49-F238E27FC236}">
                <a16:creationId xmlns="" xmlns:a16="http://schemas.microsoft.com/office/drawing/2014/main" id="{93AE7C41-7B9E-EA71-8E17-19503E22232D}"/>
              </a:ext>
            </a:extLst>
          </p:cNvPr>
          <p:cNvSpPr>
            <a:spLocks noChangeArrowheads="1"/>
          </p:cNvSpPr>
          <p:nvPr/>
        </p:nvSpPr>
        <p:spPr bwMode="auto">
          <a:xfrm>
            <a:off x="1005839" y="1634102"/>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spcBef>
                <a:spcPct val="50000"/>
              </a:spcBef>
            </a:pPr>
            <a:r>
              <a:rPr lang="en-US" altLang="es-ES" sz="2000"/>
              <a:t>Grace allows Lasciviousness (J4)</a:t>
            </a:r>
          </a:p>
        </p:txBody>
      </p:sp>
      <p:sp>
        <p:nvSpPr>
          <p:cNvPr id="21511" name="Rectangle 22">
            <a:extLst>
              <a:ext uri="{FF2B5EF4-FFF2-40B4-BE49-F238E27FC236}">
                <a16:creationId xmlns="" xmlns:a16="http://schemas.microsoft.com/office/drawing/2014/main" id="{8BE2F29B-6498-C375-2A37-76FE5283A372}"/>
              </a:ext>
            </a:extLst>
          </p:cNvPr>
          <p:cNvSpPr>
            <a:spLocks noChangeArrowheads="1"/>
          </p:cNvSpPr>
          <p:nvPr/>
        </p:nvSpPr>
        <p:spPr bwMode="auto">
          <a:xfrm>
            <a:off x="1005839" y="2015102"/>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r>
              <a:rPr lang="en-US" altLang="es-ES" sz="2000" dirty="0"/>
              <a:t>Closed World (3:4)</a:t>
            </a:r>
          </a:p>
          <a:p>
            <a:pPr>
              <a:buFontTx/>
              <a:buChar char="•"/>
            </a:pPr>
            <a:r>
              <a:rPr lang="en-US" altLang="es-ES" dirty="0"/>
              <a:t>“All Things Continue”</a:t>
            </a:r>
          </a:p>
          <a:p>
            <a:pPr>
              <a:buFontTx/>
              <a:buChar char="•"/>
            </a:pPr>
            <a:r>
              <a:rPr lang="en-US" altLang="es-ES" dirty="0"/>
              <a:t>“No Coming” Judgment by God</a:t>
            </a:r>
          </a:p>
          <a:p>
            <a:r>
              <a:rPr lang="en-US" altLang="es-ES" sz="2000" dirty="0"/>
              <a:t>	</a:t>
            </a:r>
          </a:p>
        </p:txBody>
      </p:sp>
      <p:sp>
        <p:nvSpPr>
          <p:cNvPr id="21512" name="Rectangle 23">
            <a:extLst>
              <a:ext uri="{FF2B5EF4-FFF2-40B4-BE49-F238E27FC236}">
                <a16:creationId xmlns="" xmlns:a16="http://schemas.microsoft.com/office/drawing/2014/main" id="{71B0FBCA-43E0-1585-F785-D5CB4EDD44B9}"/>
              </a:ext>
            </a:extLst>
          </p:cNvPr>
          <p:cNvSpPr>
            <a:spLocks noChangeArrowheads="1"/>
          </p:cNvSpPr>
          <p:nvPr/>
        </p:nvSpPr>
        <p:spPr bwMode="auto">
          <a:xfrm>
            <a:off x="1005839" y="2929502"/>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a:t>Scriptures are Fables (1:21)</a:t>
            </a:r>
          </a:p>
        </p:txBody>
      </p:sp>
      <p:sp>
        <p:nvSpPr>
          <p:cNvPr id="21513" name="Rectangle 24">
            <a:extLst>
              <a:ext uri="{FF2B5EF4-FFF2-40B4-BE49-F238E27FC236}">
                <a16:creationId xmlns="" xmlns:a16="http://schemas.microsoft.com/office/drawing/2014/main" id="{0D319776-870A-6081-F270-D3EE762A200A}"/>
              </a:ext>
            </a:extLst>
          </p:cNvPr>
          <p:cNvSpPr>
            <a:spLocks noChangeArrowheads="1"/>
          </p:cNvSpPr>
          <p:nvPr/>
        </p:nvSpPr>
        <p:spPr bwMode="auto">
          <a:xfrm>
            <a:off x="1005839" y="3386702"/>
            <a:ext cx="449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a:t>Deny Deity of Jesus (J4, 2:1)</a:t>
            </a:r>
          </a:p>
        </p:txBody>
      </p:sp>
      <p:sp>
        <p:nvSpPr>
          <p:cNvPr id="21514" name="Rectangle 25">
            <a:extLst>
              <a:ext uri="{FF2B5EF4-FFF2-40B4-BE49-F238E27FC236}">
                <a16:creationId xmlns="" xmlns:a16="http://schemas.microsoft.com/office/drawing/2014/main" id="{FDFA9BA7-F788-7D0D-A53D-A955FD186B8C}"/>
              </a:ext>
            </a:extLst>
          </p:cNvPr>
          <p:cNvSpPr>
            <a:spLocks noChangeArrowheads="1"/>
          </p:cNvSpPr>
          <p:nvPr/>
        </p:nvSpPr>
        <p:spPr bwMode="auto">
          <a:xfrm rot="16200000">
            <a:off x="-1163763" y="2093401"/>
            <a:ext cx="312000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200" i="1" dirty="0">
                <a:solidFill>
                  <a:srgbClr val="FF0000"/>
                </a:solidFill>
              </a:rPr>
              <a:t>Doctrine &amp; Practices</a:t>
            </a:r>
          </a:p>
        </p:txBody>
      </p:sp>
      <p:sp>
        <p:nvSpPr>
          <p:cNvPr id="21515" name="Rectangle 34">
            <a:extLst>
              <a:ext uri="{FF2B5EF4-FFF2-40B4-BE49-F238E27FC236}">
                <a16:creationId xmlns="" xmlns:a16="http://schemas.microsoft.com/office/drawing/2014/main" id="{07A961B9-4D67-D62A-5AAA-BAAF289C56F3}"/>
              </a:ext>
            </a:extLst>
          </p:cNvPr>
          <p:cNvSpPr>
            <a:spLocks noChangeArrowheads="1"/>
          </p:cNvSpPr>
          <p:nvPr/>
        </p:nvSpPr>
        <p:spPr bwMode="auto">
          <a:xfrm rot="16200000">
            <a:off x="-1264662" y="5063102"/>
            <a:ext cx="33218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marL="0" indent="0" algn="ctr">
              <a:lnSpc>
                <a:spcPct val="110000"/>
              </a:lnSpc>
              <a:spcBef>
                <a:spcPct val="50000"/>
              </a:spcBef>
            </a:pPr>
            <a:r>
              <a:rPr lang="en-US" altLang="es-ES" sz="2200" i="1" dirty="0">
                <a:solidFill>
                  <a:srgbClr val="FF0000"/>
                </a:solidFill>
              </a:rPr>
              <a:t>Appeal, Approach, </a:t>
            </a:r>
            <a:r>
              <a:rPr lang="en-US" altLang="es-ES" sz="2200" i="1" dirty="0" smtClean="0">
                <a:solidFill>
                  <a:srgbClr val="FF0000"/>
                </a:solidFill>
              </a:rPr>
              <a:t/>
            </a:r>
            <a:br>
              <a:rPr lang="en-US" altLang="es-ES" sz="2200" i="1" dirty="0" smtClean="0">
                <a:solidFill>
                  <a:srgbClr val="FF0000"/>
                </a:solidFill>
              </a:rPr>
            </a:br>
            <a:r>
              <a:rPr lang="en-US" altLang="es-ES" sz="2200" i="1" dirty="0" smtClean="0">
                <a:solidFill>
                  <a:srgbClr val="FF0000"/>
                </a:solidFill>
              </a:rPr>
              <a:t>&amp; </a:t>
            </a:r>
            <a:r>
              <a:rPr lang="en-US" altLang="es-ES" sz="2200" i="1" dirty="0">
                <a:solidFill>
                  <a:srgbClr val="FF0000"/>
                </a:solidFill>
              </a:rPr>
              <a:t>Character</a:t>
            </a:r>
          </a:p>
        </p:txBody>
      </p:sp>
      <p:sp>
        <p:nvSpPr>
          <p:cNvPr id="21516" name="Rectangle 36">
            <a:extLst>
              <a:ext uri="{FF2B5EF4-FFF2-40B4-BE49-F238E27FC236}">
                <a16:creationId xmlns="" xmlns:a16="http://schemas.microsoft.com/office/drawing/2014/main" id="{C1769B5C-DEE0-C7CB-FDA8-30E24D5EC524}"/>
              </a:ext>
            </a:extLst>
          </p:cNvPr>
          <p:cNvSpPr>
            <a:spLocks noChangeArrowheads="1"/>
          </p:cNvSpPr>
          <p:nvPr/>
        </p:nvSpPr>
        <p:spPr bwMode="auto">
          <a:xfrm>
            <a:off x="1005839" y="4072502"/>
            <a:ext cx="4800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buFontTx/>
              <a:buChar char="•"/>
            </a:pPr>
            <a:r>
              <a:rPr lang="en-US" altLang="es-ES" sz="2000" dirty="0"/>
              <a:t>Intellectual Appeal (J16)</a:t>
            </a:r>
          </a:p>
          <a:p>
            <a:pPr>
              <a:buFontTx/>
              <a:buChar char="•"/>
            </a:pPr>
            <a:r>
              <a:rPr lang="en-US" altLang="es-ES" sz="2000" dirty="0"/>
              <a:t>Go After Inexperienced (2:18)</a:t>
            </a:r>
          </a:p>
          <a:p>
            <a:pPr>
              <a:buFontTx/>
              <a:buChar char="•"/>
            </a:pPr>
            <a:r>
              <a:rPr lang="en-US" altLang="es-ES" sz="2000" dirty="0"/>
              <a:t>Arrogant, Not Respectful (2:10, J8)</a:t>
            </a:r>
          </a:p>
          <a:p>
            <a:pPr>
              <a:buFontTx/>
              <a:buChar char="•"/>
            </a:pPr>
            <a:r>
              <a:rPr lang="en-US" altLang="es-ES" sz="2000" dirty="0"/>
              <a:t>Appeal to Lusts (2:18; 3:3)</a:t>
            </a:r>
          </a:p>
          <a:p>
            <a:pPr>
              <a:buFontTx/>
              <a:buChar char="•"/>
            </a:pPr>
            <a:r>
              <a:rPr lang="en-US" altLang="es-ES" sz="2000" dirty="0"/>
              <a:t>Discriminate Against Others (J6)</a:t>
            </a:r>
          </a:p>
          <a:p>
            <a:pPr>
              <a:buFontTx/>
              <a:buChar char="•"/>
            </a:pPr>
            <a:r>
              <a:rPr lang="en-US" altLang="es-ES" sz="2000" dirty="0"/>
              <a:t>Mocking (3:3)</a:t>
            </a:r>
          </a:p>
          <a:p>
            <a:pPr>
              <a:buFontTx/>
              <a:buChar char="•"/>
            </a:pPr>
            <a:r>
              <a:rPr lang="en-US" altLang="es-ES" sz="2000" dirty="0"/>
              <a:t>Deceptive Words (2:3)</a:t>
            </a:r>
          </a:p>
          <a:p>
            <a:pPr>
              <a:buFontTx/>
              <a:buChar char="•"/>
            </a:pPr>
            <a:r>
              <a:rPr lang="en-US" altLang="es-ES" sz="2000" dirty="0"/>
              <a:t>Ungodly (J15)  (Not God Directed)</a:t>
            </a:r>
          </a:p>
        </p:txBody>
      </p:sp>
      <p:sp>
        <p:nvSpPr>
          <p:cNvPr id="21517" name="Line 47">
            <a:extLst>
              <a:ext uri="{FF2B5EF4-FFF2-40B4-BE49-F238E27FC236}">
                <a16:creationId xmlns="" xmlns:a16="http://schemas.microsoft.com/office/drawing/2014/main" id="{56DB4118-AC21-67E3-A728-B93B323625BE}"/>
              </a:ext>
            </a:extLst>
          </p:cNvPr>
          <p:cNvSpPr>
            <a:spLocks noChangeShapeType="1"/>
          </p:cNvSpPr>
          <p:nvPr/>
        </p:nvSpPr>
        <p:spPr bwMode="auto">
          <a:xfrm flipV="1">
            <a:off x="314960" y="3882003"/>
            <a:ext cx="5161280" cy="1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14" name="Rectangle 2">
            <a:extLst>
              <a:ext uri="{FF2B5EF4-FFF2-40B4-BE49-F238E27FC236}">
                <a16:creationId xmlns="" xmlns:a16="http://schemas.microsoft.com/office/drawing/2014/main" id="{A7797829-F82E-FABD-88F4-2943ECD140D8}"/>
              </a:ext>
            </a:extLst>
          </p:cNvPr>
          <p:cNvSpPr txBox="1">
            <a:spLocks noChangeArrowheads="1"/>
          </p:cNvSpPr>
          <p:nvPr/>
        </p:nvSpPr>
        <p:spPr bwMode="auto">
          <a:xfrm>
            <a:off x="5791200" y="42297"/>
            <a:ext cx="640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s-ES" sz="2400" kern="0" dirty="0" smtClean="0">
                <a:solidFill>
                  <a:srgbClr val="0000CC"/>
                </a:solidFill>
              </a:rPr>
              <a:t>Los </a:t>
            </a:r>
            <a:r>
              <a:rPr lang="en-US" altLang="es-ES" sz="2400" kern="0" dirty="0" err="1" smtClean="0">
                <a:solidFill>
                  <a:srgbClr val="0000CC"/>
                </a:solidFill>
              </a:rPr>
              <a:t>falsos</a:t>
            </a:r>
            <a:r>
              <a:rPr lang="en-US" altLang="es-ES" sz="2400" kern="0" dirty="0" smtClean="0">
                <a:solidFill>
                  <a:srgbClr val="0000CC"/>
                </a:solidFill>
              </a:rPr>
              <a:t> maestros (II Ped y Judas)  </a:t>
            </a:r>
            <a:endParaRPr lang="en-US" altLang="es-ES" sz="2400" kern="0" dirty="0">
              <a:solidFill>
                <a:srgbClr val="0000CC"/>
              </a:solidFill>
            </a:endParaRPr>
          </a:p>
        </p:txBody>
      </p:sp>
      <p:sp>
        <p:nvSpPr>
          <p:cNvPr id="15" name="Rectangle 25">
            <a:extLst>
              <a:ext uri="{FF2B5EF4-FFF2-40B4-BE49-F238E27FC236}">
                <a16:creationId xmlns="" xmlns:a16="http://schemas.microsoft.com/office/drawing/2014/main" id="{FDFA9BA7-F788-7D0D-A53D-A955FD186B8C}"/>
              </a:ext>
            </a:extLst>
          </p:cNvPr>
          <p:cNvSpPr>
            <a:spLocks noChangeArrowheads="1"/>
          </p:cNvSpPr>
          <p:nvPr/>
        </p:nvSpPr>
        <p:spPr bwMode="auto">
          <a:xfrm rot="5400000">
            <a:off x="10183051" y="2093401"/>
            <a:ext cx="336765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200" i="1" dirty="0" err="1" smtClean="0">
                <a:solidFill>
                  <a:srgbClr val="FF0000"/>
                </a:solidFill>
              </a:rPr>
              <a:t>Doctrina</a:t>
            </a:r>
            <a:r>
              <a:rPr lang="en-US" altLang="es-ES" sz="2200" i="1" dirty="0" smtClean="0">
                <a:solidFill>
                  <a:srgbClr val="FF0000"/>
                </a:solidFill>
              </a:rPr>
              <a:t> y </a:t>
            </a:r>
            <a:r>
              <a:rPr lang="en-US" altLang="es-ES" sz="2200" i="1" dirty="0" err="1" smtClean="0">
                <a:solidFill>
                  <a:srgbClr val="FF0000"/>
                </a:solidFill>
              </a:rPr>
              <a:t>prácticas</a:t>
            </a:r>
            <a:endParaRPr lang="en-US" altLang="es-ES" sz="2200" i="1" dirty="0">
              <a:solidFill>
                <a:srgbClr val="FF0000"/>
              </a:solidFill>
            </a:endParaRPr>
          </a:p>
        </p:txBody>
      </p:sp>
      <p:sp>
        <p:nvSpPr>
          <p:cNvPr id="16" name="Rectangle 19">
            <a:extLst>
              <a:ext uri="{FF2B5EF4-FFF2-40B4-BE49-F238E27FC236}">
                <a16:creationId xmlns="" xmlns:a16="http://schemas.microsoft.com/office/drawing/2014/main" id="{8C6B0DD4-1397-B079-7E4E-7B295EB87AD3}"/>
              </a:ext>
            </a:extLst>
          </p:cNvPr>
          <p:cNvSpPr>
            <a:spLocks noChangeArrowheads="1"/>
          </p:cNvSpPr>
          <p:nvPr/>
        </p:nvSpPr>
        <p:spPr bwMode="auto">
          <a:xfrm>
            <a:off x="6629399" y="762000"/>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smtClean="0">
                <a:solidFill>
                  <a:srgbClr val="0000CC"/>
                </a:solidFill>
              </a:rPr>
              <a:t>“Libertad” </a:t>
            </a:r>
            <a:r>
              <a:rPr lang="en-US" altLang="es-ES" sz="2000" dirty="0" err="1" smtClean="0">
                <a:solidFill>
                  <a:srgbClr val="0000CC"/>
                </a:solidFill>
              </a:rPr>
              <a:t>prometida</a:t>
            </a:r>
            <a:r>
              <a:rPr lang="en-US" altLang="es-ES" sz="2000" dirty="0" smtClean="0">
                <a:solidFill>
                  <a:srgbClr val="0000CC"/>
                </a:solidFill>
              </a:rPr>
              <a:t> (2:19</a:t>
            </a:r>
            <a:r>
              <a:rPr lang="en-US" altLang="es-ES" sz="2000" dirty="0">
                <a:solidFill>
                  <a:srgbClr val="0000CC"/>
                </a:solidFill>
              </a:rPr>
              <a:t>)</a:t>
            </a:r>
          </a:p>
        </p:txBody>
      </p:sp>
      <p:sp>
        <p:nvSpPr>
          <p:cNvPr id="17" name="Rectangle 20">
            <a:extLst>
              <a:ext uri="{FF2B5EF4-FFF2-40B4-BE49-F238E27FC236}">
                <a16:creationId xmlns="" xmlns:a16="http://schemas.microsoft.com/office/drawing/2014/main" id="{BDD02664-7894-727E-5761-515BB74B8A86}"/>
              </a:ext>
            </a:extLst>
          </p:cNvPr>
          <p:cNvSpPr>
            <a:spLocks noChangeArrowheads="1"/>
          </p:cNvSpPr>
          <p:nvPr/>
        </p:nvSpPr>
        <p:spPr bwMode="auto">
          <a:xfrm>
            <a:off x="6629399" y="1143000"/>
            <a:ext cx="5029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smtClean="0">
                <a:solidFill>
                  <a:srgbClr val="0000CC"/>
                </a:solidFill>
              </a:rPr>
              <a:t>Van </a:t>
            </a:r>
            <a:r>
              <a:rPr lang="en-US" altLang="es-ES" sz="2000" dirty="0" err="1" smtClean="0">
                <a:solidFill>
                  <a:srgbClr val="0000CC"/>
                </a:solidFill>
              </a:rPr>
              <a:t>tras</a:t>
            </a:r>
            <a:r>
              <a:rPr lang="en-US" altLang="es-ES" sz="2000" dirty="0" smtClean="0">
                <a:solidFill>
                  <a:srgbClr val="0000CC"/>
                </a:solidFill>
              </a:rPr>
              <a:t> </a:t>
            </a:r>
            <a:r>
              <a:rPr lang="en-US" altLang="es-ES" sz="2000" dirty="0" err="1" smtClean="0">
                <a:solidFill>
                  <a:srgbClr val="0000CC"/>
                </a:solidFill>
              </a:rPr>
              <a:t>deseos</a:t>
            </a:r>
            <a:r>
              <a:rPr lang="en-US" altLang="es-ES" sz="2000" dirty="0" smtClean="0">
                <a:solidFill>
                  <a:srgbClr val="0000CC"/>
                </a:solidFill>
              </a:rPr>
              <a:t> </a:t>
            </a:r>
            <a:r>
              <a:rPr lang="en-US" altLang="es-ES" sz="2000" dirty="0" err="1" smtClean="0">
                <a:solidFill>
                  <a:srgbClr val="0000CC"/>
                </a:solidFill>
              </a:rPr>
              <a:t>naturales</a:t>
            </a:r>
            <a:r>
              <a:rPr lang="en-US" altLang="es-ES" sz="2000" dirty="0" smtClean="0">
                <a:solidFill>
                  <a:srgbClr val="0000CC"/>
                </a:solidFill>
              </a:rPr>
              <a:t> (J7,8,10,18</a:t>
            </a:r>
            <a:r>
              <a:rPr lang="en-US" altLang="es-ES" sz="2000" dirty="0">
                <a:solidFill>
                  <a:srgbClr val="0000CC"/>
                </a:solidFill>
              </a:rPr>
              <a:t>)</a:t>
            </a:r>
          </a:p>
        </p:txBody>
      </p:sp>
      <p:sp>
        <p:nvSpPr>
          <p:cNvPr id="18" name="Rectangle 21">
            <a:extLst>
              <a:ext uri="{FF2B5EF4-FFF2-40B4-BE49-F238E27FC236}">
                <a16:creationId xmlns="" xmlns:a16="http://schemas.microsoft.com/office/drawing/2014/main" id="{93AE7C41-7B9E-EA71-8E17-19503E22232D}"/>
              </a:ext>
            </a:extLst>
          </p:cNvPr>
          <p:cNvSpPr>
            <a:spLocks noChangeArrowheads="1"/>
          </p:cNvSpPr>
          <p:nvPr/>
        </p:nvSpPr>
        <p:spPr bwMode="auto">
          <a:xfrm>
            <a:off x="6629399" y="1600200"/>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spcBef>
                <a:spcPct val="50000"/>
              </a:spcBef>
            </a:pPr>
            <a:r>
              <a:rPr lang="en-US" altLang="es-ES" sz="2000" dirty="0" smtClean="0">
                <a:solidFill>
                  <a:srgbClr val="0000CC"/>
                </a:solidFill>
              </a:rPr>
              <a:t>La </a:t>
            </a:r>
            <a:r>
              <a:rPr lang="en-US" altLang="es-ES" sz="2000" dirty="0" err="1" smtClean="0">
                <a:solidFill>
                  <a:srgbClr val="0000CC"/>
                </a:solidFill>
              </a:rPr>
              <a:t>gracia</a:t>
            </a:r>
            <a:r>
              <a:rPr lang="en-US" altLang="es-ES" sz="2000" dirty="0" smtClean="0">
                <a:solidFill>
                  <a:srgbClr val="0000CC"/>
                </a:solidFill>
              </a:rPr>
              <a:t> </a:t>
            </a:r>
            <a:r>
              <a:rPr lang="en-US" altLang="es-ES" sz="2000" dirty="0" err="1" smtClean="0">
                <a:solidFill>
                  <a:srgbClr val="0000CC"/>
                </a:solidFill>
              </a:rPr>
              <a:t>permite</a:t>
            </a:r>
            <a:r>
              <a:rPr lang="en-US" altLang="es-ES" sz="2000" dirty="0" smtClean="0">
                <a:solidFill>
                  <a:srgbClr val="0000CC"/>
                </a:solidFill>
              </a:rPr>
              <a:t> la </a:t>
            </a:r>
            <a:r>
              <a:rPr lang="en-US" altLang="es-ES" sz="2000" dirty="0" err="1" smtClean="0">
                <a:solidFill>
                  <a:srgbClr val="0000CC"/>
                </a:solidFill>
              </a:rPr>
              <a:t>lascivia</a:t>
            </a:r>
            <a:r>
              <a:rPr lang="en-US" altLang="es-ES" sz="2000" dirty="0" smtClean="0">
                <a:solidFill>
                  <a:srgbClr val="0000CC"/>
                </a:solidFill>
              </a:rPr>
              <a:t> (J4</a:t>
            </a:r>
            <a:r>
              <a:rPr lang="en-US" altLang="es-ES" sz="2000" dirty="0">
                <a:solidFill>
                  <a:srgbClr val="0000CC"/>
                </a:solidFill>
              </a:rPr>
              <a:t>)</a:t>
            </a:r>
          </a:p>
        </p:txBody>
      </p:sp>
      <p:sp>
        <p:nvSpPr>
          <p:cNvPr id="19" name="Rectangle 22">
            <a:extLst>
              <a:ext uri="{FF2B5EF4-FFF2-40B4-BE49-F238E27FC236}">
                <a16:creationId xmlns="" xmlns:a16="http://schemas.microsoft.com/office/drawing/2014/main" id="{8BE2F29B-6498-C375-2A37-76FE5283A372}"/>
              </a:ext>
            </a:extLst>
          </p:cNvPr>
          <p:cNvSpPr>
            <a:spLocks noChangeArrowheads="1"/>
          </p:cNvSpPr>
          <p:nvPr/>
        </p:nvSpPr>
        <p:spPr bwMode="auto">
          <a:xfrm>
            <a:off x="6629399" y="1981200"/>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r>
              <a:rPr lang="en-US" altLang="es-ES" sz="2000" dirty="0" err="1" smtClean="0">
                <a:solidFill>
                  <a:srgbClr val="0000CC"/>
                </a:solidFill>
              </a:rPr>
              <a:t>Mundo</a:t>
            </a:r>
            <a:r>
              <a:rPr lang="en-US" altLang="es-ES" sz="2000" dirty="0" smtClean="0">
                <a:solidFill>
                  <a:srgbClr val="0000CC"/>
                </a:solidFill>
              </a:rPr>
              <a:t> </a:t>
            </a:r>
            <a:r>
              <a:rPr lang="en-US" altLang="es-ES" sz="2000" dirty="0" err="1" smtClean="0">
                <a:solidFill>
                  <a:srgbClr val="0000CC"/>
                </a:solidFill>
              </a:rPr>
              <a:t>cerrado</a:t>
            </a:r>
            <a:r>
              <a:rPr lang="en-US" altLang="es-ES" sz="2000" dirty="0" smtClean="0">
                <a:solidFill>
                  <a:srgbClr val="0000CC"/>
                </a:solidFill>
              </a:rPr>
              <a:t> (3:4</a:t>
            </a:r>
            <a:r>
              <a:rPr lang="en-US" altLang="es-ES" sz="2000" dirty="0">
                <a:solidFill>
                  <a:srgbClr val="0000CC"/>
                </a:solidFill>
              </a:rPr>
              <a:t>)</a:t>
            </a:r>
          </a:p>
          <a:p>
            <a:pPr>
              <a:buFontTx/>
              <a:buChar char="•"/>
            </a:pPr>
            <a:r>
              <a:rPr lang="en-US" altLang="es-ES" dirty="0" smtClean="0">
                <a:solidFill>
                  <a:srgbClr val="0000CC"/>
                </a:solidFill>
              </a:rPr>
              <a:t>“</a:t>
            </a:r>
            <a:r>
              <a:rPr lang="en-US" altLang="es-ES" dirty="0" err="1" smtClean="0">
                <a:solidFill>
                  <a:srgbClr val="0000CC"/>
                </a:solidFill>
              </a:rPr>
              <a:t>Todo</a:t>
            </a:r>
            <a:r>
              <a:rPr lang="en-US" altLang="es-ES" dirty="0" smtClean="0">
                <a:solidFill>
                  <a:srgbClr val="0000CC"/>
                </a:solidFill>
              </a:rPr>
              <a:t> </a:t>
            </a:r>
            <a:r>
              <a:rPr lang="en-US" altLang="es-ES" dirty="0" err="1" smtClean="0">
                <a:solidFill>
                  <a:srgbClr val="0000CC"/>
                </a:solidFill>
              </a:rPr>
              <a:t>continúa</a:t>
            </a:r>
            <a:r>
              <a:rPr lang="en-US" altLang="es-ES" dirty="0" smtClean="0">
                <a:solidFill>
                  <a:srgbClr val="0000CC"/>
                </a:solidFill>
              </a:rPr>
              <a:t>”</a:t>
            </a:r>
            <a:endParaRPr lang="en-US" altLang="es-ES" dirty="0">
              <a:solidFill>
                <a:srgbClr val="0000CC"/>
              </a:solidFill>
            </a:endParaRPr>
          </a:p>
          <a:p>
            <a:pPr>
              <a:buFontTx/>
              <a:buChar char="•"/>
            </a:pPr>
            <a:r>
              <a:rPr lang="en-US" altLang="es-ES" dirty="0" smtClean="0">
                <a:solidFill>
                  <a:srgbClr val="0000CC"/>
                </a:solidFill>
              </a:rPr>
              <a:t>El </a:t>
            </a:r>
            <a:r>
              <a:rPr lang="en-US" altLang="es-ES" dirty="0" err="1" smtClean="0">
                <a:solidFill>
                  <a:srgbClr val="0000CC"/>
                </a:solidFill>
              </a:rPr>
              <a:t>juicio</a:t>
            </a:r>
            <a:r>
              <a:rPr lang="en-US" altLang="es-ES" dirty="0" smtClean="0">
                <a:solidFill>
                  <a:srgbClr val="0000CC"/>
                </a:solidFill>
              </a:rPr>
              <a:t> de Dios “no </a:t>
            </a:r>
            <a:r>
              <a:rPr lang="en-US" altLang="es-ES" dirty="0" err="1" smtClean="0">
                <a:solidFill>
                  <a:srgbClr val="0000CC"/>
                </a:solidFill>
              </a:rPr>
              <a:t>vendrá</a:t>
            </a:r>
            <a:r>
              <a:rPr lang="en-US" altLang="es-ES" dirty="0" smtClean="0">
                <a:solidFill>
                  <a:srgbClr val="0000CC"/>
                </a:solidFill>
              </a:rPr>
              <a:t>”</a:t>
            </a:r>
            <a:endParaRPr lang="en-US" altLang="es-ES" sz="2000" dirty="0">
              <a:solidFill>
                <a:srgbClr val="0000CC"/>
              </a:solidFill>
            </a:endParaRPr>
          </a:p>
        </p:txBody>
      </p:sp>
      <p:sp>
        <p:nvSpPr>
          <p:cNvPr id="20" name="Rectangle 23">
            <a:extLst>
              <a:ext uri="{FF2B5EF4-FFF2-40B4-BE49-F238E27FC236}">
                <a16:creationId xmlns="" xmlns:a16="http://schemas.microsoft.com/office/drawing/2014/main" id="{71B0FBCA-43E0-1585-F785-D5CB4EDD44B9}"/>
              </a:ext>
            </a:extLst>
          </p:cNvPr>
          <p:cNvSpPr>
            <a:spLocks noChangeArrowheads="1"/>
          </p:cNvSpPr>
          <p:nvPr/>
        </p:nvSpPr>
        <p:spPr bwMode="auto">
          <a:xfrm>
            <a:off x="6629399" y="28956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smtClean="0">
                <a:solidFill>
                  <a:srgbClr val="0000CC"/>
                </a:solidFill>
              </a:rPr>
              <a:t>Las </a:t>
            </a:r>
            <a:r>
              <a:rPr lang="en-US" altLang="es-ES" sz="2000" dirty="0" err="1" smtClean="0">
                <a:solidFill>
                  <a:srgbClr val="0000CC"/>
                </a:solidFill>
              </a:rPr>
              <a:t>Escrituras</a:t>
            </a:r>
            <a:r>
              <a:rPr lang="en-US" altLang="es-ES" sz="2000" dirty="0" smtClean="0">
                <a:solidFill>
                  <a:srgbClr val="0000CC"/>
                </a:solidFill>
              </a:rPr>
              <a:t> son </a:t>
            </a:r>
            <a:r>
              <a:rPr lang="en-US" altLang="es-ES" sz="2000" dirty="0" err="1" smtClean="0">
                <a:solidFill>
                  <a:srgbClr val="0000CC"/>
                </a:solidFill>
              </a:rPr>
              <a:t>fábulas</a:t>
            </a:r>
            <a:r>
              <a:rPr lang="en-US" altLang="es-ES" sz="2000" dirty="0" smtClean="0">
                <a:solidFill>
                  <a:srgbClr val="0000CC"/>
                </a:solidFill>
              </a:rPr>
              <a:t> (1:21</a:t>
            </a:r>
            <a:r>
              <a:rPr lang="en-US" altLang="es-ES" sz="2000" dirty="0">
                <a:solidFill>
                  <a:srgbClr val="0000CC"/>
                </a:solidFill>
              </a:rPr>
              <a:t>)</a:t>
            </a:r>
          </a:p>
        </p:txBody>
      </p:sp>
      <p:sp>
        <p:nvSpPr>
          <p:cNvPr id="21" name="Rectangle 24">
            <a:extLst>
              <a:ext uri="{FF2B5EF4-FFF2-40B4-BE49-F238E27FC236}">
                <a16:creationId xmlns="" xmlns:a16="http://schemas.microsoft.com/office/drawing/2014/main" id="{0D319776-870A-6081-F270-D3EE762A200A}"/>
              </a:ext>
            </a:extLst>
          </p:cNvPr>
          <p:cNvSpPr>
            <a:spLocks noChangeArrowheads="1"/>
          </p:cNvSpPr>
          <p:nvPr/>
        </p:nvSpPr>
        <p:spPr bwMode="auto">
          <a:xfrm>
            <a:off x="6629399" y="3352800"/>
            <a:ext cx="449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sz="2000" dirty="0" err="1" smtClean="0">
                <a:solidFill>
                  <a:srgbClr val="0000CC"/>
                </a:solidFill>
              </a:rPr>
              <a:t>Niegan</a:t>
            </a:r>
            <a:r>
              <a:rPr lang="en-US" altLang="es-ES" sz="2000" dirty="0" smtClean="0">
                <a:solidFill>
                  <a:srgbClr val="0000CC"/>
                </a:solidFill>
              </a:rPr>
              <a:t> la </a:t>
            </a:r>
            <a:r>
              <a:rPr lang="en-US" altLang="es-ES" sz="2000" dirty="0" err="1" smtClean="0">
                <a:solidFill>
                  <a:srgbClr val="0000CC"/>
                </a:solidFill>
              </a:rPr>
              <a:t>Deidad</a:t>
            </a:r>
            <a:r>
              <a:rPr lang="en-US" altLang="es-ES" sz="2000" dirty="0" smtClean="0">
                <a:solidFill>
                  <a:srgbClr val="0000CC"/>
                </a:solidFill>
              </a:rPr>
              <a:t> de </a:t>
            </a:r>
            <a:r>
              <a:rPr lang="en-US" altLang="es-ES" sz="2000" dirty="0" err="1" smtClean="0">
                <a:solidFill>
                  <a:srgbClr val="0000CC"/>
                </a:solidFill>
              </a:rPr>
              <a:t>Jesús</a:t>
            </a:r>
            <a:r>
              <a:rPr lang="en-US" altLang="es-ES" sz="2000" dirty="0" smtClean="0">
                <a:solidFill>
                  <a:srgbClr val="0000CC"/>
                </a:solidFill>
              </a:rPr>
              <a:t> (J4</a:t>
            </a:r>
            <a:r>
              <a:rPr lang="en-US" altLang="es-ES" sz="2000" dirty="0">
                <a:solidFill>
                  <a:srgbClr val="0000CC"/>
                </a:solidFill>
              </a:rPr>
              <a:t>, 2:1)</a:t>
            </a:r>
          </a:p>
        </p:txBody>
      </p:sp>
      <p:sp>
        <p:nvSpPr>
          <p:cNvPr id="22" name="Rectangle 34">
            <a:extLst>
              <a:ext uri="{FF2B5EF4-FFF2-40B4-BE49-F238E27FC236}">
                <a16:creationId xmlns="" xmlns:a16="http://schemas.microsoft.com/office/drawing/2014/main" id="{07A961B9-4D67-D62A-5AAA-BAAF289C56F3}"/>
              </a:ext>
            </a:extLst>
          </p:cNvPr>
          <p:cNvSpPr>
            <a:spLocks noChangeArrowheads="1"/>
          </p:cNvSpPr>
          <p:nvPr/>
        </p:nvSpPr>
        <p:spPr bwMode="auto">
          <a:xfrm rot="5400000">
            <a:off x="9017514" y="5025003"/>
            <a:ext cx="572920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marL="0" indent="0" algn="ctr">
              <a:lnSpc>
                <a:spcPct val="110000"/>
              </a:lnSpc>
              <a:spcBef>
                <a:spcPct val="50000"/>
              </a:spcBef>
            </a:pPr>
            <a:r>
              <a:rPr lang="en-US" altLang="es-ES" sz="2200" i="1" dirty="0" err="1" smtClean="0">
                <a:solidFill>
                  <a:srgbClr val="FF0000"/>
                </a:solidFill>
              </a:rPr>
              <a:t>Atractivo</a:t>
            </a:r>
            <a:r>
              <a:rPr lang="en-US" altLang="es-ES" sz="2200" i="1" dirty="0" smtClean="0">
                <a:solidFill>
                  <a:srgbClr val="FF0000"/>
                </a:solidFill>
              </a:rPr>
              <a:t>, </a:t>
            </a:r>
            <a:r>
              <a:rPr lang="en-US" altLang="es-ES" sz="2200" i="1" dirty="0" err="1" smtClean="0">
                <a:solidFill>
                  <a:srgbClr val="FF0000"/>
                </a:solidFill>
              </a:rPr>
              <a:t>enfoque</a:t>
            </a:r>
            <a:r>
              <a:rPr lang="en-US" altLang="es-ES" sz="2200" i="1" dirty="0" smtClean="0">
                <a:solidFill>
                  <a:srgbClr val="FF0000"/>
                </a:solidFill>
              </a:rPr>
              <a:t/>
            </a:r>
            <a:br>
              <a:rPr lang="en-US" altLang="es-ES" sz="2200" i="1" dirty="0" smtClean="0">
                <a:solidFill>
                  <a:srgbClr val="FF0000"/>
                </a:solidFill>
              </a:rPr>
            </a:br>
            <a:r>
              <a:rPr lang="en-US" altLang="es-ES" sz="2200" i="1" dirty="0" smtClean="0">
                <a:solidFill>
                  <a:srgbClr val="FF0000"/>
                </a:solidFill>
              </a:rPr>
              <a:t> </a:t>
            </a:r>
            <a:r>
              <a:rPr lang="en-US" altLang="es-ES" sz="2200" i="1" dirty="0" smtClean="0">
                <a:solidFill>
                  <a:srgbClr val="FF0000"/>
                </a:solidFill>
              </a:rPr>
              <a:t>y </a:t>
            </a:r>
            <a:r>
              <a:rPr lang="en-US" altLang="es-ES" sz="2200" i="1" dirty="0" err="1" smtClean="0">
                <a:solidFill>
                  <a:srgbClr val="FF0000"/>
                </a:solidFill>
              </a:rPr>
              <a:t>carácter</a:t>
            </a:r>
            <a:endParaRPr lang="en-US" altLang="es-ES" sz="2200" i="1" dirty="0">
              <a:solidFill>
                <a:srgbClr val="FF0000"/>
              </a:solidFill>
            </a:endParaRPr>
          </a:p>
        </p:txBody>
      </p:sp>
      <p:sp>
        <p:nvSpPr>
          <p:cNvPr id="23" name="Rectangle 36">
            <a:extLst>
              <a:ext uri="{FF2B5EF4-FFF2-40B4-BE49-F238E27FC236}">
                <a16:creationId xmlns="" xmlns:a16="http://schemas.microsoft.com/office/drawing/2014/main" id="{C1769B5C-DEE0-C7CB-FDA8-30E24D5EC524}"/>
              </a:ext>
            </a:extLst>
          </p:cNvPr>
          <p:cNvSpPr>
            <a:spLocks noChangeArrowheads="1"/>
          </p:cNvSpPr>
          <p:nvPr/>
        </p:nvSpPr>
        <p:spPr bwMode="auto">
          <a:xfrm>
            <a:off x="6629399" y="4071370"/>
            <a:ext cx="4800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buFontTx/>
              <a:buChar char="•"/>
            </a:pPr>
            <a:r>
              <a:rPr lang="en-US" altLang="es-ES" sz="2000" dirty="0" err="1">
                <a:solidFill>
                  <a:srgbClr val="0000CC"/>
                </a:solidFill>
              </a:rPr>
              <a:t>Seducción</a:t>
            </a:r>
            <a:r>
              <a:rPr lang="en-US" altLang="es-ES" sz="2000" dirty="0">
                <a:solidFill>
                  <a:srgbClr val="0000CC"/>
                </a:solidFill>
              </a:rPr>
              <a:t> </a:t>
            </a:r>
            <a:r>
              <a:rPr lang="en-US" altLang="es-ES" sz="2000" dirty="0" err="1">
                <a:solidFill>
                  <a:srgbClr val="0000CC"/>
                </a:solidFill>
              </a:rPr>
              <a:t>intelectual</a:t>
            </a:r>
            <a:r>
              <a:rPr lang="en-US" altLang="es-ES" sz="2000" dirty="0">
                <a:solidFill>
                  <a:srgbClr val="0000CC"/>
                </a:solidFill>
              </a:rPr>
              <a:t> (J16)</a:t>
            </a:r>
          </a:p>
          <a:p>
            <a:pPr>
              <a:buFontTx/>
              <a:buChar char="•"/>
            </a:pPr>
            <a:r>
              <a:rPr lang="en-US" altLang="es-ES" sz="2000" dirty="0" err="1">
                <a:solidFill>
                  <a:srgbClr val="0000CC"/>
                </a:solidFill>
              </a:rPr>
              <a:t>Buscan</a:t>
            </a:r>
            <a:r>
              <a:rPr lang="en-US" altLang="es-ES" sz="2000" dirty="0">
                <a:solidFill>
                  <a:srgbClr val="0000CC"/>
                </a:solidFill>
              </a:rPr>
              <a:t> a </a:t>
            </a:r>
            <a:r>
              <a:rPr lang="en-US" altLang="es-ES" sz="2000" dirty="0" err="1">
                <a:solidFill>
                  <a:srgbClr val="0000CC"/>
                </a:solidFill>
              </a:rPr>
              <a:t>los</a:t>
            </a:r>
            <a:r>
              <a:rPr lang="en-US" altLang="es-ES" sz="2000" dirty="0">
                <a:solidFill>
                  <a:srgbClr val="0000CC"/>
                </a:solidFill>
              </a:rPr>
              <a:t> </a:t>
            </a:r>
            <a:r>
              <a:rPr lang="en-US" altLang="es-ES" sz="2000" dirty="0" err="1">
                <a:solidFill>
                  <a:srgbClr val="0000CC"/>
                </a:solidFill>
              </a:rPr>
              <a:t>inexpertos</a:t>
            </a:r>
            <a:r>
              <a:rPr lang="en-US" altLang="es-ES" sz="2000" dirty="0">
                <a:solidFill>
                  <a:srgbClr val="0000CC"/>
                </a:solidFill>
              </a:rPr>
              <a:t> (2:18)</a:t>
            </a:r>
          </a:p>
          <a:p>
            <a:pPr>
              <a:buFontTx/>
              <a:buChar char="•"/>
            </a:pPr>
            <a:r>
              <a:rPr lang="en-US" altLang="es-ES" sz="2000" dirty="0" err="1">
                <a:solidFill>
                  <a:srgbClr val="0000CC"/>
                </a:solidFill>
              </a:rPr>
              <a:t>Arrogantes</a:t>
            </a:r>
            <a:r>
              <a:rPr lang="en-US" altLang="es-ES" sz="2000" dirty="0">
                <a:solidFill>
                  <a:srgbClr val="0000CC"/>
                </a:solidFill>
              </a:rPr>
              <a:t>, no </a:t>
            </a:r>
            <a:r>
              <a:rPr lang="en-US" altLang="es-ES" sz="2000" dirty="0" err="1">
                <a:solidFill>
                  <a:srgbClr val="0000CC"/>
                </a:solidFill>
              </a:rPr>
              <a:t>respetan</a:t>
            </a:r>
            <a:r>
              <a:rPr lang="en-US" altLang="es-ES" sz="2000" dirty="0">
                <a:solidFill>
                  <a:srgbClr val="0000CC"/>
                </a:solidFill>
              </a:rPr>
              <a:t> (2:10, J8)</a:t>
            </a:r>
          </a:p>
          <a:p>
            <a:pPr>
              <a:buFontTx/>
              <a:buChar char="•"/>
            </a:pPr>
            <a:r>
              <a:rPr lang="en-US" altLang="es-ES" sz="2000" dirty="0" err="1">
                <a:solidFill>
                  <a:srgbClr val="0000CC"/>
                </a:solidFill>
              </a:rPr>
              <a:t>Seducen</a:t>
            </a:r>
            <a:r>
              <a:rPr lang="en-US" altLang="es-ES" sz="2000" dirty="0">
                <a:solidFill>
                  <a:srgbClr val="0000CC"/>
                </a:solidFill>
              </a:rPr>
              <a:t> </a:t>
            </a:r>
            <a:r>
              <a:rPr lang="en-US" altLang="es-ES" sz="2000" dirty="0" err="1">
                <a:solidFill>
                  <a:srgbClr val="0000CC"/>
                </a:solidFill>
              </a:rPr>
              <a:t>por</a:t>
            </a:r>
            <a:r>
              <a:rPr lang="en-US" altLang="es-ES" sz="2000" dirty="0">
                <a:solidFill>
                  <a:srgbClr val="0000CC"/>
                </a:solidFill>
              </a:rPr>
              <a:t> </a:t>
            </a:r>
            <a:r>
              <a:rPr lang="en-US" altLang="es-ES" sz="2000" dirty="0" err="1">
                <a:solidFill>
                  <a:srgbClr val="0000CC"/>
                </a:solidFill>
              </a:rPr>
              <a:t>pasiones</a:t>
            </a:r>
            <a:r>
              <a:rPr lang="en-US" altLang="es-ES" sz="2000" dirty="0">
                <a:solidFill>
                  <a:srgbClr val="0000CC"/>
                </a:solidFill>
              </a:rPr>
              <a:t> (2:18; 3:3)</a:t>
            </a:r>
          </a:p>
          <a:p>
            <a:pPr>
              <a:buFontTx/>
              <a:buChar char="•"/>
            </a:pPr>
            <a:r>
              <a:rPr lang="en-US" altLang="es-ES" sz="2000" dirty="0" err="1">
                <a:solidFill>
                  <a:srgbClr val="0000CC"/>
                </a:solidFill>
              </a:rPr>
              <a:t>Discriminan</a:t>
            </a:r>
            <a:r>
              <a:rPr lang="en-US" altLang="es-ES" sz="2000" dirty="0">
                <a:solidFill>
                  <a:srgbClr val="0000CC"/>
                </a:solidFill>
              </a:rPr>
              <a:t> a </a:t>
            </a:r>
            <a:r>
              <a:rPr lang="en-US" altLang="es-ES" sz="2000" dirty="0" err="1">
                <a:solidFill>
                  <a:srgbClr val="0000CC"/>
                </a:solidFill>
              </a:rPr>
              <a:t>los</a:t>
            </a:r>
            <a:r>
              <a:rPr lang="en-US" altLang="es-ES" sz="2000" dirty="0">
                <a:solidFill>
                  <a:srgbClr val="0000CC"/>
                </a:solidFill>
              </a:rPr>
              <a:t> </a:t>
            </a:r>
            <a:r>
              <a:rPr lang="en-US" altLang="es-ES" sz="2000" dirty="0" err="1">
                <a:solidFill>
                  <a:srgbClr val="0000CC"/>
                </a:solidFill>
              </a:rPr>
              <a:t>demás</a:t>
            </a:r>
            <a:r>
              <a:rPr lang="en-US" altLang="es-ES" sz="2000" dirty="0">
                <a:solidFill>
                  <a:srgbClr val="0000CC"/>
                </a:solidFill>
              </a:rPr>
              <a:t> (J6)</a:t>
            </a:r>
          </a:p>
          <a:p>
            <a:pPr>
              <a:buFontTx/>
              <a:buChar char="•"/>
            </a:pPr>
            <a:r>
              <a:rPr lang="en-US" altLang="es-ES" sz="2000" dirty="0">
                <a:solidFill>
                  <a:srgbClr val="0000CC"/>
                </a:solidFill>
              </a:rPr>
              <a:t>Se </a:t>
            </a:r>
            <a:r>
              <a:rPr lang="en-US" altLang="es-ES" sz="2000" dirty="0" err="1">
                <a:solidFill>
                  <a:srgbClr val="0000CC"/>
                </a:solidFill>
              </a:rPr>
              <a:t>burlan</a:t>
            </a:r>
            <a:r>
              <a:rPr lang="en-US" altLang="es-ES" sz="2000" dirty="0">
                <a:solidFill>
                  <a:srgbClr val="0000CC"/>
                </a:solidFill>
              </a:rPr>
              <a:t> (3:3)</a:t>
            </a:r>
          </a:p>
          <a:p>
            <a:pPr>
              <a:buFontTx/>
              <a:buChar char="•"/>
            </a:pPr>
            <a:r>
              <a:rPr lang="en-US" altLang="es-ES" sz="2000" dirty="0">
                <a:solidFill>
                  <a:srgbClr val="0000CC"/>
                </a:solidFill>
              </a:rPr>
              <a:t>Palabras </a:t>
            </a:r>
            <a:r>
              <a:rPr lang="en-US" altLang="es-ES" sz="2000" dirty="0" err="1">
                <a:solidFill>
                  <a:srgbClr val="0000CC"/>
                </a:solidFill>
              </a:rPr>
              <a:t>engañosas</a:t>
            </a:r>
            <a:r>
              <a:rPr lang="en-US" altLang="es-ES" sz="2000" dirty="0">
                <a:solidFill>
                  <a:srgbClr val="0000CC"/>
                </a:solidFill>
              </a:rPr>
              <a:t> (2:3)</a:t>
            </a:r>
          </a:p>
          <a:p>
            <a:pPr>
              <a:buFontTx/>
              <a:buChar char="•"/>
            </a:pPr>
            <a:r>
              <a:rPr lang="en-US" altLang="es-ES" sz="2000" dirty="0" err="1">
                <a:solidFill>
                  <a:srgbClr val="0000CC"/>
                </a:solidFill>
              </a:rPr>
              <a:t>Impíos</a:t>
            </a:r>
            <a:r>
              <a:rPr lang="en-US" altLang="es-ES" sz="2000" dirty="0">
                <a:solidFill>
                  <a:srgbClr val="0000CC"/>
                </a:solidFill>
              </a:rPr>
              <a:t> (J15) (no </a:t>
            </a:r>
            <a:r>
              <a:rPr lang="en-US" altLang="es-ES" sz="2000" dirty="0" err="1">
                <a:solidFill>
                  <a:srgbClr val="0000CC"/>
                </a:solidFill>
              </a:rPr>
              <a:t>dirigidos</a:t>
            </a:r>
            <a:r>
              <a:rPr lang="en-US" altLang="es-ES" sz="2000" dirty="0">
                <a:solidFill>
                  <a:srgbClr val="0000CC"/>
                </a:solidFill>
              </a:rPr>
              <a:t> </a:t>
            </a:r>
            <a:r>
              <a:rPr lang="en-US" altLang="es-ES" sz="2000" dirty="0" err="1">
                <a:solidFill>
                  <a:srgbClr val="0000CC"/>
                </a:solidFill>
              </a:rPr>
              <a:t>por</a:t>
            </a:r>
            <a:r>
              <a:rPr lang="en-US" altLang="es-ES" sz="2000" dirty="0">
                <a:solidFill>
                  <a:srgbClr val="0000CC"/>
                </a:solidFill>
              </a:rPr>
              <a:t> Dios)</a:t>
            </a:r>
          </a:p>
        </p:txBody>
      </p:sp>
      <p:sp>
        <p:nvSpPr>
          <p:cNvPr id="24" name="Line 47">
            <a:extLst>
              <a:ext uri="{FF2B5EF4-FFF2-40B4-BE49-F238E27FC236}">
                <a16:creationId xmlns="" xmlns:a16="http://schemas.microsoft.com/office/drawing/2014/main" id="{56DB4118-AC21-67E3-A728-B93B323625BE}"/>
              </a:ext>
            </a:extLst>
          </p:cNvPr>
          <p:cNvSpPr>
            <a:spLocks noChangeShapeType="1"/>
          </p:cNvSpPr>
          <p:nvPr/>
        </p:nvSpPr>
        <p:spPr bwMode="auto">
          <a:xfrm flipV="1">
            <a:off x="6761478" y="3871843"/>
            <a:ext cx="5161280" cy="1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5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1517"/>
                                        </p:tgtEl>
                                        <p:attrNameLst>
                                          <p:attrName>style.visibility</p:attrName>
                                        </p:attrNameLst>
                                      </p:cBhvr>
                                      <p:to>
                                        <p:strVal val="visible"/>
                                      </p:to>
                                    </p:set>
                                    <p:animEffect transition="in" filter="fade">
                                      <p:cBhvr>
                                        <p:cTn id="43" dur="500"/>
                                        <p:tgtEl>
                                          <p:spTgt spid="2151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515"/>
                                        </p:tgtEl>
                                        <p:attrNameLst>
                                          <p:attrName>style.visibility</p:attrName>
                                        </p:attrNameLst>
                                      </p:cBhvr>
                                      <p:to>
                                        <p:strVal val="visible"/>
                                      </p:to>
                                    </p:set>
                                    <p:animEffect transition="in" filter="fade">
                                      <p:cBhvr>
                                        <p:cTn id="49" dur="500"/>
                                        <p:tgtEl>
                                          <p:spTgt spid="2151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516">
                                            <p:txEl>
                                              <p:pRg st="0" end="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516">
                                            <p:txEl>
                                              <p:pRg st="1" end="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516">
                                            <p:txEl>
                                              <p:pRg st="2" end="2"/>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516">
                                            <p:txEl>
                                              <p:pRg st="3" end="3"/>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1516">
                                            <p:txEl>
                                              <p:pRg st="4" end="4"/>
                                            </p:tx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1516">
                                            <p:txEl>
                                              <p:pRg st="5" end="5"/>
                                            </p:tx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1516">
                                            <p:txEl>
                                              <p:pRg st="6" end="6"/>
                                            </p:tx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3">
                                            <p:txEl>
                                              <p:pRg st="6" end="6"/>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1516">
                                            <p:txEl>
                                              <p:pRg st="7" end="7"/>
                                            </p:txEl>
                                          </p:spTgt>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p:bldP spid="21510" grpId="0"/>
      <p:bldP spid="21511" grpId="0"/>
      <p:bldP spid="21512" grpId="0"/>
      <p:bldP spid="21513" grpId="0"/>
      <p:bldP spid="21515" grpId="0"/>
      <p:bldP spid="21516" grpId="0" uiExpand="1" build="p"/>
      <p:bldP spid="21517" grpId="0" animBg="1"/>
      <p:bldP spid="16" grpId="0"/>
      <p:bldP spid="17" grpId="0"/>
      <p:bldP spid="18" grpId="0"/>
      <p:bldP spid="19" grpId="0"/>
      <p:bldP spid="20" grpId="0"/>
      <p:bldP spid="21" grpId="0"/>
      <p:bldP spid="22" grpId="0"/>
      <p:bldP spid="23" grpId="0" uiExpand="1" build="p"/>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 xmlns:a16="http://schemas.microsoft.com/office/drawing/2014/main" id="{788AC090-0D14-9CAF-0A69-2B9EE5F564A4}"/>
              </a:ext>
            </a:extLst>
          </p:cNvPr>
          <p:cNvSpPr>
            <a:spLocks noGrp="1"/>
          </p:cNvSpPr>
          <p:nvPr>
            <p:ph type="sldNum" sz="quarter" idx="11"/>
          </p:nvPr>
        </p:nvSpPr>
        <p:spPr>
          <a:xfrm>
            <a:off x="8005736" y="6616700"/>
            <a:ext cx="3860800" cy="228084"/>
          </a:xfrm>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fld id="{2C853178-BEB0-4BAA-B9EB-D16564F2C830}" type="slidenum">
              <a:rPr lang="en-US" altLang="es-ES" b="0">
                <a:latin typeface="Times New Roman" panose="02020603050405020304" pitchFamily="18" charset="0"/>
              </a:rPr>
              <a:pPr algn="r"/>
              <a:t>23</a:t>
            </a:fld>
            <a:endParaRPr lang="en-US" altLang="es-ES" b="0" dirty="0">
              <a:latin typeface="Times New Roman" panose="02020603050405020304" pitchFamily="18" charset="0"/>
            </a:endParaRPr>
          </a:p>
        </p:txBody>
      </p:sp>
      <p:sp>
        <p:nvSpPr>
          <p:cNvPr id="26627" name="Rectangle 2">
            <a:extLst>
              <a:ext uri="{FF2B5EF4-FFF2-40B4-BE49-F238E27FC236}">
                <a16:creationId xmlns="" xmlns:a16="http://schemas.microsoft.com/office/drawing/2014/main" id="{9FD7E8BF-DE7B-E63A-F547-23746597BDA8}"/>
              </a:ext>
            </a:extLst>
          </p:cNvPr>
          <p:cNvSpPr>
            <a:spLocks noGrp="1" noChangeArrowheads="1"/>
          </p:cNvSpPr>
          <p:nvPr>
            <p:ph type="title"/>
          </p:nvPr>
        </p:nvSpPr>
        <p:spPr>
          <a:xfrm>
            <a:off x="0" y="0"/>
            <a:ext cx="12192000" cy="533400"/>
          </a:xfrm>
        </p:spPr>
        <p:txBody>
          <a:bodyPr/>
          <a:lstStyle/>
          <a:p>
            <a:r>
              <a:rPr lang="en-US" altLang="es-ES" dirty="0"/>
              <a:t>What about Today</a:t>
            </a:r>
            <a:r>
              <a:rPr lang="en-US" altLang="es-ES" dirty="0" smtClean="0"/>
              <a:t>? / </a:t>
            </a:r>
            <a:r>
              <a:rPr lang="en-US" altLang="es-ES" dirty="0" smtClean="0">
                <a:solidFill>
                  <a:srgbClr val="0000CC"/>
                </a:solidFill>
              </a:rPr>
              <a:t>¿</a:t>
            </a:r>
            <a:r>
              <a:rPr lang="en-US" altLang="es-ES" dirty="0" err="1" smtClean="0">
                <a:solidFill>
                  <a:srgbClr val="0000CC"/>
                </a:solidFill>
              </a:rPr>
              <a:t>Qué</a:t>
            </a:r>
            <a:r>
              <a:rPr lang="en-US" altLang="es-ES" dirty="0" smtClean="0">
                <a:solidFill>
                  <a:srgbClr val="0000CC"/>
                </a:solidFill>
              </a:rPr>
              <a:t> </a:t>
            </a:r>
            <a:r>
              <a:rPr lang="en-US" altLang="es-ES" dirty="0" err="1" smtClean="0">
                <a:solidFill>
                  <a:srgbClr val="0000CC"/>
                </a:solidFill>
              </a:rPr>
              <a:t>tal</a:t>
            </a:r>
            <a:r>
              <a:rPr lang="en-US" altLang="es-ES" dirty="0" smtClean="0">
                <a:solidFill>
                  <a:srgbClr val="0000CC"/>
                </a:solidFill>
              </a:rPr>
              <a:t> hoy </a:t>
            </a:r>
            <a:r>
              <a:rPr lang="en-US" altLang="es-ES" dirty="0" err="1" smtClean="0">
                <a:solidFill>
                  <a:srgbClr val="0000CC"/>
                </a:solidFill>
              </a:rPr>
              <a:t>en</a:t>
            </a:r>
            <a:r>
              <a:rPr lang="en-US" altLang="es-ES" dirty="0" smtClean="0">
                <a:solidFill>
                  <a:srgbClr val="0000CC"/>
                </a:solidFill>
              </a:rPr>
              <a:t> </a:t>
            </a:r>
            <a:r>
              <a:rPr lang="en-US" altLang="es-ES" dirty="0" err="1" smtClean="0">
                <a:solidFill>
                  <a:srgbClr val="0000CC"/>
                </a:solidFill>
              </a:rPr>
              <a:t>día</a:t>
            </a:r>
            <a:r>
              <a:rPr lang="en-US" altLang="es-ES" dirty="0" smtClean="0">
                <a:solidFill>
                  <a:srgbClr val="0000CC"/>
                </a:solidFill>
              </a:rPr>
              <a:t>? (1/2)</a:t>
            </a:r>
            <a:endParaRPr lang="en-US" altLang="es-ES" dirty="0">
              <a:solidFill>
                <a:srgbClr val="0000CC"/>
              </a:solidFill>
            </a:endParaRPr>
          </a:p>
        </p:txBody>
      </p:sp>
      <p:sp>
        <p:nvSpPr>
          <p:cNvPr id="26629" name="Rectangle 4">
            <a:extLst>
              <a:ext uri="{FF2B5EF4-FFF2-40B4-BE49-F238E27FC236}">
                <a16:creationId xmlns="" xmlns:a16="http://schemas.microsoft.com/office/drawing/2014/main" id="{BD7C319F-ADFA-5677-6682-81231C62A0A2}"/>
              </a:ext>
            </a:extLst>
          </p:cNvPr>
          <p:cNvSpPr>
            <a:spLocks noChangeArrowheads="1"/>
          </p:cNvSpPr>
          <p:nvPr/>
        </p:nvSpPr>
        <p:spPr bwMode="auto">
          <a:xfrm>
            <a:off x="6339840" y="454477"/>
            <a:ext cx="524256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000" i="1" dirty="0">
                <a:solidFill>
                  <a:srgbClr val="FF0000"/>
                </a:solidFill>
              </a:rPr>
              <a:t>Today’s Example  (‘Gay Rights’)</a:t>
            </a:r>
          </a:p>
        </p:txBody>
      </p:sp>
      <p:sp>
        <p:nvSpPr>
          <p:cNvPr id="26630" name="Rectangle 5">
            <a:extLst>
              <a:ext uri="{FF2B5EF4-FFF2-40B4-BE49-F238E27FC236}">
                <a16:creationId xmlns="" xmlns:a16="http://schemas.microsoft.com/office/drawing/2014/main" id="{DB1046CE-B031-0D7D-4DCF-344771603607}"/>
              </a:ext>
            </a:extLst>
          </p:cNvPr>
          <p:cNvSpPr>
            <a:spLocks noChangeArrowheads="1"/>
          </p:cNvSpPr>
          <p:nvPr/>
        </p:nvSpPr>
        <p:spPr bwMode="auto">
          <a:xfrm>
            <a:off x="5076644" y="835477"/>
            <a:ext cx="533047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“Everyone Has a Right…”</a:t>
            </a:r>
          </a:p>
        </p:txBody>
      </p:sp>
      <p:sp>
        <p:nvSpPr>
          <p:cNvPr id="26631" name="Rectangle 6">
            <a:extLst>
              <a:ext uri="{FF2B5EF4-FFF2-40B4-BE49-F238E27FC236}">
                <a16:creationId xmlns="" xmlns:a16="http://schemas.microsoft.com/office/drawing/2014/main" id="{B56D5253-D634-DBB1-442C-5D8922936BC2}"/>
              </a:ext>
            </a:extLst>
          </p:cNvPr>
          <p:cNvSpPr>
            <a:spLocks noChangeArrowheads="1"/>
          </p:cNvSpPr>
          <p:nvPr/>
        </p:nvSpPr>
        <p:spPr bwMode="auto">
          <a:xfrm>
            <a:off x="5076643" y="1122498"/>
            <a:ext cx="605114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Justified by “Born-this-way” Feelings…</a:t>
            </a:r>
          </a:p>
        </p:txBody>
      </p:sp>
      <p:sp>
        <p:nvSpPr>
          <p:cNvPr id="26632" name="Rectangle 7">
            <a:extLst>
              <a:ext uri="{FF2B5EF4-FFF2-40B4-BE49-F238E27FC236}">
                <a16:creationId xmlns="" xmlns:a16="http://schemas.microsoft.com/office/drawing/2014/main" id="{3268CE32-31AA-7F2A-6E0C-EC925FA9C108}"/>
              </a:ext>
            </a:extLst>
          </p:cNvPr>
          <p:cNvSpPr>
            <a:spLocks noChangeArrowheads="1"/>
          </p:cNvSpPr>
          <p:nvPr/>
        </p:nvSpPr>
        <p:spPr bwMode="auto">
          <a:xfrm>
            <a:off x="5076644" y="1436611"/>
            <a:ext cx="678989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spcBef>
                <a:spcPct val="50000"/>
              </a:spcBef>
            </a:pPr>
            <a:r>
              <a:rPr lang="en-US" altLang="es-ES" dirty="0"/>
              <a:t>Tolerance/Endorsement: “Grace” is Theology</a:t>
            </a:r>
          </a:p>
        </p:txBody>
      </p:sp>
      <p:sp>
        <p:nvSpPr>
          <p:cNvPr id="26633" name="Rectangle 8">
            <a:extLst>
              <a:ext uri="{FF2B5EF4-FFF2-40B4-BE49-F238E27FC236}">
                <a16:creationId xmlns="" xmlns:a16="http://schemas.microsoft.com/office/drawing/2014/main" id="{B6B39391-4ADD-920F-96BF-761024049DD3}"/>
              </a:ext>
            </a:extLst>
          </p:cNvPr>
          <p:cNvSpPr>
            <a:spLocks noChangeArrowheads="1"/>
          </p:cNvSpPr>
          <p:nvPr/>
        </p:nvSpPr>
        <p:spPr bwMode="auto">
          <a:xfrm>
            <a:off x="5911316" y="2130877"/>
            <a:ext cx="4724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endParaRPr lang="en-US" altLang="es-ES" sz="2000"/>
          </a:p>
          <a:p>
            <a:pPr>
              <a:lnSpc>
                <a:spcPct val="110000"/>
              </a:lnSpc>
              <a:spcBef>
                <a:spcPct val="50000"/>
              </a:spcBef>
            </a:pPr>
            <a:endParaRPr lang="en-US" altLang="es-ES" sz="2000"/>
          </a:p>
        </p:txBody>
      </p:sp>
      <p:sp>
        <p:nvSpPr>
          <p:cNvPr id="26634" name="Rectangle 9">
            <a:extLst>
              <a:ext uri="{FF2B5EF4-FFF2-40B4-BE49-F238E27FC236}">
                <a16:creationId xmlns="" xmlns:a16="http://schemas.microsoft.com/office/drawing/2014/main" id="{242CD64E-C913-2C12-9A88-DA38A8D4AADC}"/>
              </a:ext>
            </a:extLst>
          </p:cNvPr>
          <p:cNvSpPr>
            <a:spLocks noChangeArrowheads="1"/>
          </p:cNvSpPr>
          <p:nvPr/>
        </p:nvSpPr>
        <p:spPr bwMode="auto">
          <a:xfrm>
            <a:off x="5076645" y="2522461"/>
            <a:ext cx="711535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spcBef>
                <a:spcPct val="50000"/>
              </a:spcBef>
            </a:pPr>
            <a:r>
              <a:rPr lang="en-US" altLang="es-ES" dirty="0"/>
              <a:t>Ridicule “Religious Right,” “Patriarchy,” </a:t>
            </a:r>
            <a:r>
              <a:rPr lang="en-US" altLang="es-ES" dirty="0" smtClean="0"/>
              <a:t>etc. Sinai</a:t>
            </a:r>
            <a:r>
              <a:rPr lang="en-US" altLang="es-ES" dirty="0"/>
              <a:t>, </a:t>
            </a:r>
            <a:r>
              <a:rPr lang="en-US" altLang="es-ES" dirty="0" smtClean="0"/>
              <a:t>Sodom, Judgment Day are Myths</a:t>
            </a:r>
            <a:endParaRPr lang="en-US" altLang="es-ES" dirty="0"/>
          </a:p>
        </p:txBody>
      </p:sp>
      <p:sp>
        <p:nvSpPr>
          <p:cNvPr id="26642" name="Rectangle 17">
            <a:extLst>
              <a:ext uri="{FF2B5EF4-FFF2-40B4-BE49-F238E27FC236}">
                <a16:creationId xmlns="" xmlns:a16="http://schemas.microsoft.com/office/drawing/2014/main" id="{4A74ACC5-FDAA-E1E9-20DA-59C269D98449}"/>
              </a:ext>
            </a:extLst>
          </p:cNvPr>
          <p:cNvSpPr>
            <a:spLocks noChangeArrowheads="1"/>
          </p:cNvSpPr>
          <p:nvPr/>
        </p:nvSpPr>
        <p:spPr bwMode="auto">
          <a:xfrm>
            <a:off x="5076642" y="1741411"/>
            <a:ext cx="650576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r>
              <a:rPr lang="en-US" altLang="es-ES" dirty="0"/>
              <a:t>Humanistic/Materialistic World View</a:t>
            </a:r>
          </a:p>
          <a:p>
            <a:pPr>
              <a:buFontTx/>
              <a:buChar char="•"/>
            </a:pPr>
            <a:r>
              <a:rPr lang="en-US" altLang="es-ES" sz="1600" dirty="0"/>
              <a:t>Evolutionary Model of World and Mankind</a:t>
            </a:r>
          </a:p>
          <a:p>
            <a:pPr>
              <a:buFontTx/>
              <a:buChar char="•"/>
            </a:pPr>
            <a:r>
              <a:rPr lang="en-US" altLang="es-ES" sz="1600" dirty="0"/>
              <a:t>No Divine Law or “Spiritual” Accountability</a:t>
            </a:r>
          </a:p>
        </p:txBody>
      </p:sp>
      <p:sp>
        <p:nvSpPr>
          <p:cNvPr id="26643" name="Rectangle 18">
            <a:extLst>
              <a:ext uri="{FF2B5EF4-FFF2-40B4-BE49-F238E27FC236}">
                <a16:creationId xmlns="" xmlns:a16="http://schemas.microsoft.com/office/drawing/2014/main" id="{5542C259-8246-3A3C-4774-7B6F38D937C3}"/>
              </a:ext>
            </a:extLst>
          </p:cNvPr>
          <p:cNvSpPr>
            <a:spLocks noChangeArrowheads="1"/>
          </p:cNvSpPr>
          <p:nvPr/>
        </p:nvSpPr>
        <p:spPr bwMode="auto">
          <a:xfrm>
            <a:off x="5076644" y="3083377"/>
            <a:ext cx="7115356"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spcBef>
                <a:spcPct val="50000"/>
              </a:spcBef>
            </a:pPr>
            <a:r>
              <a:rPr lang="en-US" altLang="es-ES" dirty="0"/>
              <a:t>Accept Bits of Jesus’ Teaching… but nothing Supernatural or Authoritative</a:t>
            </a:r>
          </a:p>
        </p:txBody>
      </p:sp>
      <p:grpSp>
        <p:nvGrpSpPr>
          <p:cNvPr id="2" name="Group 1">
            <a:extLst>
              <a:ext uri="{FF2B5EF4-FFF2-40B4-BE49-F238E27FC236}">
                <a16:creationId xmlns="" xmlns:a16="http://schemas.microsoft.com/office/drawing/2014/main" id="{D8529F92-86FE-894D-C78B-CE6E417985B0}"/>
              </a:ext>
            </a:extLst>
          </p:cNvPr>
          <p:cNvGrpSpPr/>
          <p:nvPr/>
        </p:nvGrpSpPr>
        <p:grpSpPr>
          <a:xfrm>
            <a:off x="387261" y="454477"/>
            <a:ext cx="4589461" cy="3196167"/>
            <a:chOff x="776826" y="533400"/>
            <a:chExt cx="4589461" cy="3196167"/>
          </a:xfrm>
        </p:grpSpPr>
        <p:sp>
          <p:nvSpPr>
            <p:cNvPr id="26635" name="Rectangle 10">
              <a:extLst>
                <a:ext uri="{FF2B5EF4-FFF2-40B4-BE49-F238E27FC236}">
                  <a16:creationId xmlns="" xmlns:a16="http://schemas.microsoft.com/office/drawing/2014/main" id="{1C165CAC-4062-77BE-4557-8EE97CD5EA32}"/>
                </a:ext>
              </a:extLst>
            </p:cNvPr>
            <p:cNvSpPr>
              <a:spLocks noChangeArrowheads="1"/>
            </p:cNvSpPr>
            <p:nvPr/>
          </p:nvSpPr>
          <p:spPr bwMode="auto">
            <a:xfrm>
              <a:off x="794287" y="914400"/>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“Freedom” Promised (2:19)</a:t>
              </a:r>
            </a:p>
          </p:txBody>
        </p:sp>
        <p:sp>
          <p:nvSpPr>
            <p:cNvPr id="26636" name="Rectangle 11">
              <a:extLst>
                <a:ext uri="{FF2B5EF4-FFF2-40B4-BE49-F238E27FC236}">
                  <a16:creationId xmlns="" xmlns:a16="http://schemas.microsoft.com/office/drawing/2014/main" id="{1B480FCD-C1DE-E682-2723-A60C580167A4}"/>
                </a:ext>
              </a:extLst>
            </p:cNvPr>
            <p:cNvSpPr>
              <a:spLocks noChangeArrowheads="1"/>
            </p:cNvSpPr>
            <p:nvPr/>
          </p:nvSpPr>
          <p:spPr bwMode="auto">
            <a:xfrm>
              <a:off x="794287" y="1219200"/>
              <a:ext cx="4572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Follow Natural Desires (J7,8,10,18)</a:t>
              </a:r>
            </a:p>
          </p:txBody>
        </p:sp>
        <p:sp>
          <p:nvSpPr>
            <p:cNvPr id="26637" name="Rectangle 12">
              <a:extLst>
                <a:ext uri="{FF2B5EF4-FFF2-40B4-BE49-F238E27FC236}">
                  <a16:creationId xmlns="" xmlns:a16="http://schemas.microsoft.com/office/drawing/2014/main" id="{B549F149-CAD8-C9D4-34DA-CE08CDD3EABA}"/>
                </a:ext>
              </a:extLst>
            </p:cNvPr>
            <p:cNvSpPr>
              <a:spLocks noChangeArrowheads="1"/>
            </p:cNvSpPr>
            <p:nvPr/>
          </p:nvSpPr>
          <p:spPr bwMode="auto">
            <a:xfrm>
              <a:off x="796051" y="1515534"/>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spcBef>
                  <a:spcPct val="50000"/>
                </a:spcBef>
              </a:pPr>
              <a:r>
                <a:rPr lang="en-US" altLang="es-ES" dirty="0"/>
                <a:t>Grace allows Lasciviousness (J4)</a:t>
              </a:r>
            </a:p>
          </p:txBody>
        </p:sp>
        <p:sp>
          <p:nvSpPr>
            <p:cNvPr id="26638" name="Rectangle 13">
              <a:extLst>
                <a:ext uri="{FF2B5EF4-FFF2-40B4-BE49-F238E27FC236}">
                  <a16:creationId xmlns="" xmlns:a16="http://schemas.microsoft.com/office/drawing/2014/main" id="{B603A97A-51EB-E513-71C6-DE60209CB10B}"/>
                </a:ext>
              </a:extLst>
            </p:cNvPr>
            <p:cNvSpPr>
              <a:spLocks noChangeArrowheads="1"/>
            </p:cNvSpPr>
            <p:nvPr/>
          </p:nvSpPr>
          <p:spPr bwMode="auto">
            <a:xfrm>
              <a:off x="794287" y="1816101"/>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r>
                <a:rPr lang="en-US" altLang="es-ES" dirty="0"/>
                <a:t>Closed World (3:4)</a:t>
              </a:r>
            </a:p>
            <a:p>
              <a:pPr>
                <a:buFontTx/>
                <a:buChar char="•"/>
              </a:pPr>
              <a:r>
                <a:rPr lang="en-US" altLang="es-ES" sz="1600" dirty="0"/>
                <a:t>“All Things Continue”</a:t>
              </a:r>
            </a:p>
            <a:p>
              <a:pPr>
                <a:buFontTx/>
                <a:buChar char="•"/>
              </a:pPr>
              <a:r>
                <a:rPr lang="en-US" altLang="es-ES" sz="1600" dirty="0"/>
                <a:t>“No Coming” Judgment by God</a:t>
              </a:r>
            </a:p>
            <a:p>
              <a:r>
                <a:rPr lang="en-US" altLang="es-ES" dirty="0"/>
                <a:t>	</a:t>
              </a:r>
            </a:p>
          </p:txBody>
        </p:sp>
        <p:sp>
          <p:nvSpPr>
            <p:cNvPr id="26639" name="Rectangle 14">
              <a:extLst>
                <a:ext uri="{FF2B5EF4-FFF2-40B4-BE49-F238E27FC236}">
                  <a16:creationId xmlns="" xmlns:a16="http://schemas.microsoft.com/office/drawing/2014/main" id="{A0E54F3F-1625-C32C-C980-5E490E470E8E}"/>
                </a:ext>
              </a:extLst>
            </p:cNvPr>
            <p:cNvSpPr>
              <a:spLocks noChangeArrowheads="1"/>
            </p:cNvSpPr>
            <p:nvPr/>
          </p:nvSpPr>
          <p:spPr bwMode="auto">
            <a:xfrm>
              <a:off x="794287" y="2593764"/>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Scriptures are Fables (1:21)</a:t>
              </a:r>
            </a:p>
          </p:txBody>
        </p:sp>
        <p:sp>
          <p:nvSpPr>
            <p:cNvPr id="26640" name="Rectangle 15">
              <a:extLst>
                <a:ext uri="{FF2B5EF4-FFF2-40B4-BE49-F238E27FC236}">
                  <a16:creationId xmlns="" xmlns:a16="http://schemas.microsoft.com/office/drawing/2014/main" id="{C4A5E1C6-173B-F324-0678-0409EB149AB3}"/>
                </a:ext>
              </a:extLst>
            </p:cNvPr>
            <p:cNvSpPr>
              <a:spLocks noChangeArrowheads="1"/>
            </p:cNvSpPr>
            <p:nvPr/>
          </p:nvSpPr>
          <p:spPr bwMode="auto">
            <a:xfrm>
              <a:off x="776826" y="3196167"/>
              <a:ext cx="449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nSpc>
                  <a:spcPct val="110000"/>
                </a:lnSpc>
                <a:spcBef>
                  <a:spcPct val="50000"/>
                </a:spcBef>
              </a:pPr>
              <a:r>
                <a:rPr lang="en-US" altLang="es-ES" dirty="0"/>
                <a:t>Deny Deity of Jesus (J4, 2:1)</a:t>
              </a:r>
            </a:p>
          </p:txBody>
        </p:sp>
        <p:sp>
          <p:nvSpPr>
            <p:cNvPr id="26641" name="Rectangle 16">
              <a:extLst>
                <a:ext uri="{FF2B5EF4-FFF2-40B4-BE49-F238E27FC236}">
                  <a16:creationId xmlns="" xmlns:a16="http://schemas.microsoft.com/office/drawing/2014/main" id="{106562BE-D411-0772-1896-0A00517D4276}"/>
                </a:ext>
              </a:extLst>
            </p:cNvPr>
            <p:cNvSpPr>
              <a:spLocks noChangeArrowheads="1"/>
            </p:cNvSpPr>
            <p:nvPr/>
          </p:nvSpPr>
          <p:spPr bwMode="auto">
            <a:xfrm>
              <a:off x="794287" y="5334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000" i="1" dirty="0">
                  <a:solidFill>
                    <a:srgbClr val="FF0000"/>
                  </a:solidFill>
                </a:rPr>
                <a:t>Doctrine &amp; Practices</a:t>
              </a:r>
            </a:p>
          </p:txBody>
        </p:sp>
        <p:grpSp>
          <p:nvGrpSpPr>
            <p:cNvPr id="26647" name="Group 22">
              <a:extLst>
                <a:ext uri="{FF2B5EF4-FFF2-40B4-BE49-F238E27FC236}">
                  <a16:creationId xmlns="" xmlns:a16="http://schemas.microsoft.com/office/drawing/2014/main" id="{56D51D88-E340-8A1E-C2BF-303F86158770}"/>
                </a:ext>
              </a:extLst>
            </p:cNvPr>
            <p:cNvGrpSpPr>
              <a:grpSpLocks/>
            </p:cNvGrpSpPr>
            <p:nvPr/>
          </p:nvGrpSpPr>
          <p:grpSpPr bwMode="auto">
            <a:xfrm>
              <a:off x="3010438" y="1143000"/>
              <a:ext cx="2279651" cy="2214563"/>
              <a:chOff x="1444" y="720"/>
              <a:chExt cx="1436" cy="1395"/>
            </a:xfrm>
          </p:grpSpPr>
          <p:sp>
            <p:nvSpPr>
              <p:cNvPr id="26648" name="Line 23">
                <a:extLst>
                  <a:ext uri="{FF2B5EF4-FFF2-40B4-BE49-F238E27FC236}">
                    <a16:creationId xmlns="" xmlns:a16="http://schemas.microsoft.com/office/drawing/2014/main" id="{14EADF69-34E0-5B4F-3168-1127549B9375}"/>
                  </a:ext>
                </a:extLst>
              </p:cNvPr>
              <p:cNvSpPr>
                <a:spLocks noChangeShapeType="1"/>
              </p:cNvSpPr>
              <p:nvPr/>
            </p:nvSpPr>
            <p:spPr bwMode="auto">
              <a:xfrm flipV="1">
                <a:off x="2005" y="720"/>
                <a:ext cx="827"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49" name="Line 24">
                <a:extLst>
                  <a:ext uri="{FF2B5EF4-FFF2-40B4-BE49-F238E27FC236}">
                    <a16:creationId xmlns="" xmlns:a16="http://schemas.microsoft.com/office/drawing/2014/main" id="{1EE9BC50-CA52-B67E-9216-8D0E00B8183E}"/>
                  </a:ext>
                </a:extLst>
              </p:cNvPr>
              <p:cNvSpPr>
                <a:spLocks noChangeShapeType="1"/>
              </p:cNvSpPr>
              <p:nvPr/>
            </p:nvSpPr>
            <p:spPr bwMode="auto">
              <a:xfrm flipV="1">
                <a:off x="2502" y="899"/>
                <a:ext cx="329" cy="4"/>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50" name="Line 25">
                <a:extLst>
                  <a:ext uri="{FF2B5EF4-FFF2-40B4-BE49-F238E27FC236}">
                    <a16:creationId xmlns="" xmlns:a16="http://schemas.microsoft.com/office/drawing/2014/main" id="{24B7C10C-208B-8183-8B8B-C2522B79EF59}"/>
                  </a:ext>
                </a:extLst>
              </p:cNvPr>
              <p:cNvSpPr>
                <a:spLocks noChangeShapeType="1"/>
              </p:cNvSpPr>
              <p:nvPr/>
            </p:nvSpPr>
            <p:spPr bwMode="auto">
              <a:xfrm>
                <a:off x="2444" y="1099"/>
                <a:ext cx="387" cy="4"/>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51" name="Line 26">
                <a:extLst>
                  <a:ext uri="{FF2B5EF4-FFF2-40B4-BE49-F238E27FC236}">
                    <a16:creationId xmlns="" xmlns:a16="http://schemas.microsoft.com/office/drawing/2014/main" id="{50F0ECA8-8945-D37C-E3AC-E2FD826EE24B}"/>
                  </a:ext>
                </a:extLst>
              </p:cNvPr>
              <p:cNvSpPr>
                <a:spLocks noChangeShapeType="1"/>
              </p:cNvSpPr>
              <p:nvPr/>
            </p:nvSpPr>
            <p:spPr bwMode="auto">
              <a:xfrm>
                <a:off x="1444" y="1277"/>
                <a:ext cx="1388" cy="3"/>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52" name="Line 27">
                <a:extLst>
                  <a:ext uri="{FF2B5EF4-FFF2-40B4-BE49-F238E27FC236}">
                    <a16:creationId xmlns="" xmlns:a16="http://schemas.microsoft.com/office/drawing/2014/main" id="{156657FD-036D-6492-510E-A4E75485A5DB}"/>
                  </a:ext>
                </a:extLst>
              </p:cNvPr>
              <p:cNvSpPr>
                <a:spLocks noChangeShapeType="1"/>
              </p:cNvSpPr>
              <p:nvPr/>
            </p:nvSpPr>
            <p:spPr bwMode="auto">
              <a:xfrm flipV="1">
                <a:off x="2052" y="1768"/>
                <a:ext cx="780" cy="5"/>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sp>
            <p:nvSpPr>
              <p:cNvPr id="26653" name="Line 28">
                <a:extLst>
                  <a:ext uri="{FF2B5EF4-FFF2-40B4-BE49-F238E27FC236}">
                    <a16:creationId xmlns="" xmlns:a16="http://schemas.microsoft.com/office/drawing/2014/main" id="{A81A1695-BFDC-10DF-7911-6EF98348BAAD}"/>
                  </a:ext>
                </a:extLst>
              </p:cNvPr>
              <p:cNvSpPr>
                <a:spLocks noChangeShapeType="1"/>
              </p:cNvSpPr>
              <p:nvPr/>
            </p:nvSpPr>
            <p:spPr bwMode="auto">
              <a:xfrm>
                <a:off x="2148" y="2115"/>
                <a:ext cx="73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s-ES"/>
              </a:p>
            </p:txBody>
          </p:sp>
        </p:grpSp>
      </p:grpSp>
      <p:grpSp>
        <p:nvGrpSpPr>
          <p:cNvPr id="38" name="Group 37">
            <a:extLst>
              <a:ext uri="{FF2B5EF4-FFF2-40B4-BE49-F238E27FC236}">
                <a16:creationId xmlns="" xmlns:a16="http://schemas.microsoft.com/office/drawing/2014/main" id="{D8529F92-86FE-894D-C78B-CE6E417985B0}"/>
              </a:ext>
            </a:extLst>
          </p:cNvPr>
          <p:cNvGrpSpPr/>
          <p:nvPr/>
        </p:nvGrpSpPr>
        <p:grpSpPr>
          <a:xfrm>
            <a:off x="387261" y="3605752"/>
            <a:ext cx="4636070" cy="6083300"/>
            <a:chOff x="785781" y="533400"/>
            <a:chExt cx="4636070" cy="6083300"/>
          </a:xfrm>
        </p:grpSpPr>
        <p:sp>
          <p:nvSpPr>
            <p:cNvPr id="39" name="Rectangle 10">
              <a:extLst>
                <a:ext uri="{FF2B5EF4-FFF2-40B4-BE49-F238E27FC236}">
                  <a16:creationId xmlns="" xmlns:a16="http://schemas.microsoft.com/office/drawing/2014/main" id="{1C165CAC-4062-77BE-4557-8EE97CD5EA32}"/>
                </a:ext>
              </a:extLst>
            </p:cNvPr>
            <p:cNvSpPr>
              <a:spLocks noChangeArrowheads="1"/>
            </p:cNvSpPr>
            <p:nvPr/>
          </p:nvSpPr>
          <p:spPr bwMode="auto">
            <a:xfrm>
              <a:off x="794287" y="914400"/>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a:solidFill>
                    <a:srgbClr val="0000CC"/>
                  </a:solidFill>
                </a:rPr>
                <a:t>“Libertad” prometida (2:19)</a:t>
              </a:r>
            </a:p>
          </p:txBody>
        </p:sp>
        <p:sp>
          <p:nvSpPr>
            <p:cNvPr id="40" name="Rectangle 11">
              <a:extLst>
                <a:ext uri="{FF2B5EF4-FFF2-40B4-BE49-F238E27FC236}">
                  <a16:creationId xmlns="" xmlns:a16="http://schemas.microsoft.com/office/drawing/2014/main" id="{1B480FCD-C1DE-E682-2723-A60C580167A4}"/>
                </a:ext>
              </a:extLst>
            </p:cNvPr>
            <p:cNvSpPr>
              <a:spLocks noChangeArrowheads="1"/>
            </p:cNvSpPr>
            <p:nvPr/>
          </p:nvSpPr>
          <p:spPr bwMode="auto">
            <a:xfrm>
              <a:off x="794285" y="1183007"/>
              <a:ext cx="4572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smtClean="0">
                  <a:solidFill>
                    <a:srgbClr val="0000CC"/>
                  </a:solidFill>
                </a:rPr>
                <a:t>Van </a:t>
              </a:r>
              <a:r>
                <a:rPr lang="en-US" altLang="es-ES" dirty="0" err="1" smtClean="0">
                  <a:solidFill>
                    <a:srgbClr val="0000CC"/>
                  </a:solidFill>
                </a:rPr>
                <a:t>tras</a:t>
              </a:r>
              <a:r>
                <a:rPr lang="en-US" altLang="es-ES" dirty="0" smtClean="0">
                  <a:solidFill>
                    <a:srgbClr val="0000CC"/>
                  </a:solidFill>
                </a:rPr>
                <a:t> </a:t>
              </a:r>
              <a:r>
                <a:rPr lang="en-US" altLang="es-ES" dirty="0" err="1" smtClean="0">
                  <a:solidFill>
                    <a:srgbClr val="0000CC"/>
                  </a:solidFill>
                </a:rPr>
                <a:t>deseos</a:t>
              </a:r>
              <a:r>
                <a:rPr lang="en-US" altLang="es-ES" dirty="0" smtClean="0">
                  <a:solidFill>
                    <a:srgbClr val="0000CC"/>
                  </a:solidFill>
                </a:rPr>
                <a:t> </a:t>
              </a:r>
              <a:r>
                <a:rPr lang="en-US" altLang="es-ES" dirty="0">
                  <a:solidFill>
                    <a:srgbClr val="0000CC"/>
                  </a:solidFill>
                </a:rPr>
                <a:t>naturales (J7,8,10,18)</a:t>
              </a:r>
            </a:p>
          </p:txBody>
        </p:sp>
        <p:sp>
          <p:nvSpPr>
            <p:cNvPr id="41" name="Rectangle 12">
              <a:extLst>
                <a:ext uri="{FF2B5EF4-FFF2-40B4-BE49-F238E27FC236}">
                  <a16:creationId xmlns="" xmlns:a16="http://schemas.microsoft.com/office/drawing/2014/main" id="{B549F149-CAD8-C9D4-34DA-CE08CDD3EABA}"/>
                </a:ext>
              </a:extLst>
            </p:cNvPr>
            <p:cNvSpPr>
              <a:spLocks noChangeArrowheads="1"/>
            </p:cNvSpPr>
            <p:nvPr/>
          </p:nvSpPr>
          <p:spPr bwMode="auto">
            <a:xfrm>
              <a:off x="785781" y="1487567"/>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spcBef>
                  <a:spcPct val="50000"/>
                </a:spcBef>
              </a:pPr>
              <a:r>
                <a:rPr lang="en-US" altLang="es-ES" dirty="0">
                  <a:solidFill>
                    <a:srgbClr val="0000CC"/>
                  </a:solidFill>
                </a:rPr>
                <a:t>La gracia permite la lascivia (J4)</a:t>
              </a:r>
            </a:p>
          </p:txBody>
        </p:sp>
        <p:sp>
          <p:nvSpPr>
            <p:cNvPr id="42" name="Rectangle 13">
              <a:extLst>
                <a:ext uri="{FF2B5EF4-FFF2-40B4-BE49-F238E27FC236}">
                  <a16:creationId xmlns="" xmlns:a16="http://schemas.microsoft.com/office/drawing/2014/main" id="{B603A97A-51EB-E513-71C6-DE60209CB10B}"/>
                </a:ext>
              </a:extLst>
            </p:cNvPr>
            <p:cNvSpPr>
              <a:spLocks noChangeArrowheads="1"/>
            </p:cNvSpPr>
            <p:nvPr/>
          </p:nvSpPr>
          <p:spPr bwMode="auto">
            <a:xfrm>
              <a:off x="794283" y="1791179"/>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r>
                <a:rPr lang="en-US" altLang="es-ES" dirty="0">
                  <a:solidFill>
                    <a:srgbClr val="0000CC"/>
                  </a:solidFill>
                </a:rPr>
                <a:t>Mundo cerrado (3:4)</a:t>
              </a:r>
            </a:p>
            <a:p>
              <a:pPr algn="l" rtl="0">
                <a:buFontTx/>
                <a:buChar char="•"/>
              </a:pPr>
              <a:r>
                <a:rPr lang="en-US" altLang="es-ES" sz="1700" dirty="0">
                  <a:solidFill>
                    <a:srgbClr val="0000CC"/>
                  </a:solidFill>
                </a:rPr>
                <a:t>“</a:t>
              </a:r>
              <a:r>
                <a:rPr lang="en-US" altLang="es-ES" sz="1700" dirty="0" err="1" smtClean="0">
                  <a:solidFill>
                    <a:srgbClr val="0000CC"/>
                  </a:solidFill>
                </a:rPr>
                <a:t>Todo</a:t>
              </a:r>
              <a:r>
                <a:rPr lang="en-US" altLang="es-ES" sz="1700" dirty="0" smtClean="0">
                  <a:solidFill>
                    <a:srgbClr val="0000CC"/>
                  </a:solidFill>
                </a:rPr>
                <a:t> </a:t>
              </a:r>
              <a:r>
                <a:rPr lang="en-US" altLang="es-ES" sz="1700" dirty="0" err="1" smtClean="0">
                  <a:solidFill>
                    <a:srgbClr val="0000CC"/>
                  </a:solidFill>
                </a:rPr>
                <a:t>continúa</a:t>
              </a:r>
              <a:r>
                <a:rPr lang="en-US" altLang="es-ES" sz="1700" dirty="0" smtClean="0">
                  <a:solidFill>
                    <a:srgbClr val="0000CC"/>
                  </a:solidFill>
                </a:rPr>
                <a:t>”</a:t>
              </a:r>
              <a:endParaRPr lang="en-US" altLang="es-ES" sz="1700" dirty="0">
                <a:solidFill>
                  <a:srgbClr val="0000CC"/>
                </a:solidFill>
              </a:endParaRPr>
            </a:p>
            <a:p>
              <a:pPr algn="l" rtl="0">
                <a:buFontTx/>
                <a:buChar char="•"/>
              </a:pPr>
              <a:r>
                <a:rPr lang="en-US" altLang="es-ES" sz="1700" dirty="0">
                  <a:solidFill>
                    <a:srgbClr val="0000CC"/>
                  </a:solidFill>
                </a:rPr>
                <a:t>El juicio de Dios “no vendrá”</a:t>
              </a:r>
            </a:p>
            <a:p>
              <a:pPr algn="l" rtl="0"/>
              <a:r>
                <a:rPr lang="en-US" altLang="es-ES" sz="2000" dirty="0">
                  <a:solidFill>
                    <a:srgbClr val="0000CC"/>
                  </a:solidFill>
                </a:rPr>
                <a:t> </a:t>
              </a:r>
            </a:p>
          </p:txBody>
        </p:sp>
        <p:sp>
          <p:nvSpPr>
            <p:cNvPr id="43" name="Rectangle 14">
              <a:extLst>
                <a:ext uri="{FF2B5EF4-FFF2-40B4-BE49-F238E27FC236}">
                  <a16:creationId xmlns="" xmlns:a16="http://schemas.microsoft.com/office/drawing/2014/main" id="{A0E54F3F-1625-C32C-C980-5E490E470E8E}"/>
                </a:ext>
              </a:extLst>
            </p:cNvPr>
            <p:cNvSpPr>
              <a:spLocks noChangeArrowheads="1"/>
            </p:cNvSpPr>
            <p:nvPr/>
          </p:nvSpPr>
          <p:spPr bwMode="auto">
            <a:xfrm>
              <a:off x="794283" y="25908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a:solidFill>
                    <a:srgbClr val="0000CC"/>
                  </a:solidFill>
                </a:rPr>
                <a:t>Las </a:t>
              </a:r>
              <a:r>
                <a:rPr lang="en-US" altLang="es-ES" dirty="0" err="1">
                  <a:solidFill>
                    <a:srgbClr val="0000CC"/>
                  </a:solidFill>
                </a:rPr>
                <a:t>Escrituras</a:t>
              </a:r>
              <a:r>
                <a:rPr lang="en-US" altLang="es-ES" dirty="0">
                  <a:solidFill>
                    <a:srgbClr val="0000CC"/>
                  </a:solidFill>
                </a:rPr>
                <a:t> son </a:t>
              </a:r>
              <a:r>
                <a:rPr lang="en-US" altLang="es-ES" dirty="0" err="1">
                  <a:solidFill>
                    <a:srgbClr val="0000CC"/>
                  </a:solidFill>
                </a:rPr>
                <a:t>fábulas</a:t>
              </a:r>
              <a:r>
                <a:rPr lang="en-US" altLang="es-ES" dirty="0">
                  <a:solidFill>
                    <a:srgbClr val="0000CC"/>
                  </a:solidFill>
                </a:rPr>
                <a:t> (1:21)</a:t>
              </a:r>
            </a:p>
          </p:txBody>
        </p:sp>
        <p:sp>
          <p:nvSpPr>
            <p:cNvPr id="44" name="Rectangle 15">
              <a:extLst>
                <a:ext uri="{FF2B5EF4-FFF2-40B4-BE49-F238E27FC236}">
                  <a16:creationId xmlns="" xmlns:a16="http://schemas.microsoft.com/office/drawing/2014/main" id="{C4A5E1C6-173B-F324-0678-0409EB149AB3}"/>
                </a:ext>
              </a:extLst>
            </p:cNvPr>
            <p:cNvSpPr>
              <a:spLocks noChangeArrowheads="1"/>
            </p:cNvSpPr>
            <p:nvPr/>
          </p:nvSpPr>
          <p:spPr bwMode="auto">
            <a:xfrm>
              <a:off x="794283" y="3065462"/>
              <a:ext cx="449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err="1" smtClean="0">
                  <a:solidFill>
                    <a:srgbClr val="0000CC"/>
                  </a:solidFill>
                </a:rPr>
                <a:t>Niegan</a:t>
              </a:r>
              <a:r>
                <a:rPr lang="en-US" altLang="es-ES" dirty="0" smtClean="0">
                  <a:solidFill>
                    <a:srgbClr val="0000CC"/>
                  </a:solidFill>
                </a:rPr>
                <a:t> </a:t>
              </a:r>
              <a:r>
                <a:rPr lang="en-US" altLang="es-ES" dirty="0">
                  <a:solidFill>
                    <a:srgbClr val="0000CC"/>
                  </a:solidFill>
                </a:rPr>
                <a:t>la </a:t>
              </a:r>
              <a:r>
                <a:rPr lang="en-US" altLang="es-ES" dirty="0" err="1">
                  <a:solidFill>
                    <a:srgbClr val="0000CC"/>
                  </a:solidFill>
                </a:rPr>
                <a:t>Deidad</a:t>
              </a:r>
              <a:r>
                <a:rPr lang="en-US" altLang="es-ES" dirty="0">
                  <a:solidFill>
                    <a:srgbClr val="0000CC"/>
                  </a:solidFill>
                </a:rPr>
                <a:t> de </a:t>
              </a:r>
              <a:r>
                <a:rPr lang="en-US" altLang="es-ES" dirty="0" err="1">
                  <a:solidFill>
                    <a:srgbClr val="0000CC"/>
                  </a:solidFill>
                </a:rPr>
                <a:t>Jesús</a:t>
              </a:r>
              <a:r>
                <a:rPr lang="en-US" altLang="es-ES" dirty="0">
                  <a:solidFill>
                    <a:srgbClr val="0000CC"/>
                  </a:solidFill>
                </a:rPr>
                <a:t> (J4, 2:1)</a:t>
              </a:r>
            </a:p>
          </p:txBody>
        </p:sp>
        <p:sp>
          <p:nvSpPr>
            <p:cNvPr id="45" name="Rectangle 16">
              <a:extLst>
                <a:ext uri="{FF2B5EF4-FFF2-40B4-BE49-F238E27FC236}">
                  <a16:creationId xmlns="" xmlns:a16="http://schemas.microsoft.com/office/drawing/2014/main" id="{106562BE-D411-0772-1896-0A00517D4276}"/>
                </a:ext>
              </a:extLst>
            </p:cNvPr>
            <p:cNvSpPr>
              <a:spLocks noChangeArrowheads="1"/>
            </p:cNvSpPr>
            <p:nvPr/>
          </p:nvSpPr>
          <p:spPr bwMode="auto">
            <a:xfrm>
              <a:off x="794287" y="5334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rtl="0">
                <a:lnSpc>
                  <a:spcPct val="110000"/>
                </a:lnSpc>
                <a:spcBef>
                  <a:spcPct val="50000"/>
                </a:spcBef>
              </a:pPr>
              <a:r>
                <a:rPr lang="en-US" altLang="es-ES" sz="2000" i="1" dirty="0">
                  <a:solidFill>
                    <a:srgbClr val="FF0000"/>
                  </a:solidFill>
                </a:rPr>
                <a:t>Doctrina y prácticas</a:t>
              </a:r>
            </a:p>
          </p:txBody>
        </p:sp>
        <p:grpSp>
          <p:nvGrpSpPr>
            <p:cNvPr id="48" name="Group 22">
              <a:extLst>
                <a:ext uri="{FF2B5EF4-FFF2-40B4-BE49-F238E27FC236}">
                  <a16:creationId xmlns="" xmlns:a16="http://schemas.microsoft.com/office/drawing/2014/main" id="{56D51D88-E340-8A1E-C2BF-303F86158770}"/>
                </a:ext>
              </a:extLst>
            </p:cNvPr>
            <p:cNvGrpSpPr>
              <a:grpSpLocks/>
            </p:cNvGrpSpPr>
            <p:nvPr/>
          </p:nvGrpSpPr>
          <p:grpSpPr bwMode="auto">
            <a:xfrm>
              <a:off x="2818350" y="1143000"/>
              <a:ext cx="2603501" cy="5473700"/>
              <a:chOff x="1323" y="720"/>
              <a:chExt cx="1640" cy="3448"/>
            </a:xfrm>
          </p:grpSpPr>
          <p:sp>
            <p:nvSpPr>
              <p:cNvPr id="49" name="Line 23">
                <a:extLst>
                  <a:ext uri="{FF2B5EF4-FFF2-40B4-BE49-F238E27FC236}">
                    <a16:creationId xmlns="" xmlns:a16="http://schemas.microsoft.com/office/drawing/2014/main" id="{14EADF69-34E0-5B4F-3168-1127549B9375}"/>
                  </a:ext>
                </a:extLst>
              </p:cNvPr>
              <p:cNvSpPr>
                <a:spLocks noChangeShapeType="1"/>
              </p:cNvSpPr>
              <p:nvPr/>
            </p:nvSpPr>
            <p:spPr bwMode="auto">
              <a:xfrm>
                <a:off x="2027" y="720"/>
                <a:ext cx="901"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0" name="Line 25">
                <a:extLst>
                  <a:ext uri="{FF2B5EF4-FFF2-40B4-BE49-F238E27FC236}">
                    <a16:creationId xmlns="" xmlns:a16="http://schemas.microsoft.com/office/drawing/2014/main" id="{24B7C10C-208B-8183-8B8B-C2522B79EF59}"/>
                  </a:ext>
                </a:extLst>
              </p:cNvPr>
              <p:cNvSpPr>
                <a:spLocks noChangeShapeType="1"/>
              </p:cNvSpPr>
              <p:nvPr/>
            </p:nvSpPr>
            <p:spPr bwMode="auto">
              <a:xfrm flipV="1">
                <a:off x="2390" y="1072"/>
                <a:ext cx="538" cy="3"/>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1" name="Line 26">
                <a:extLst>
                  <a:ext uri="{FF2B5EF4-FFF2-40B4-BE49-F238E27FC236}">
                    <a16:creationId xmlns="" xmlns:a16="http://schemas.microsoft.com/office/drawing/2014/main" id="{50F0ECA8-8945-D37C-E3AC-E2FD826EE24B}"/>
                  </a:ext>
                </a:extLst>
              </p:cNvPr>
              <p:cNvSpPr>
                <a:spLocks noChangeShapeType="1"/>
              </p:cNvSpPr>
              <p:nvPr/>
            </p:nvSpPr>
            <p:spPr bwMode="auto">
              <a:xfrm>
                <a:off x="1557" y="1273"/>
                <a:ext cx="138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2" name="Line 27">
                <a:extLst>
                  <a:ext uri="{FF2B5EF4-FFF2-40B4-BE49-F238E27FC236}">
                    <a16:creationId xmlns="" xmlns:a16="http://schemas.microsoft.com/office/drawing/2014/main" id="{156657FD-036D-6492-510E-A4E75485A5DB}"/>
                  </a:ext>
                </a:extLst>
              </p:cNvPr>
              <p:cNvSpPr>
                <a:spLocks noChangeShapeType="1"/>
              </p:cNvSpPr>
              <p:nvPr/>
            </p:nvSpPr>
            <p:spPr bwMode="auto">
              <a:xfrm flipV="1">
                <a:off x="2399" y="1740"/>
                <a:ext cx="544" cy="3"/>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3" name="Line 28">
                <a:extLst>
                  <a:ext uri="{FF2B5EF4-FFF2-40B4-BE49-F238E27FC236}">
                    <a16:creationId xmlns="" xmlns:a16="http://schemas.microsoft.com/office/drawing/2014/main" id="{A81A1695-BFDC-10DF-7911-6EF98348BAAD}"/>
                  </a:ext>
                </a:extLst>
              </p:cNvPr>
              <p:cNvSpPr>
                <a:spLocks noChangeShapeType="1"/>
              </p:cNvSpPr>
              <p:nvPr/>
            </p:nvSpPr>
            <p:spPr bwMode="auto">
              <a:xfrm flipV="1">
                <a:off x="2581" y="2052"/>
                <a:ext cx="382" cy="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4" name="Line 29">
                <a:extLst>
                  <a:ext uri="{FF2B5EF4-FFF2-40B4-BE49-F238E27FC236}">
                    <a16:creationId xmlns="" xmlns:a16="http://schemas.microsoft.com/office/drawing/2014/main" id="{AB2059B7-46EB-CA47-6C07-5829AFAB6CBC}"/>
                  </a:ext>
                </a:extLst>
              </p:cNvPr>
              <p:cNvSpPr>
                <a:spLocks noChangeShapeType="1"/>
              </p:cNvSpPr>
              <p:nvPr/>
            </p:nvSpPr>
            <p:spPr bwMode="auto">
              <a:xfrm flipV="1">
                <a:off x="2180" y="2944"/>
                <a:ext cx="65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5" name="Line 30">
                <a:extLst>
                  <a:ext uri="{FF2B5EF4-FFF2-40B4-BE49-F238E27FC236}">
                    <a16:creationId xmlns="" xmlns:a16="http://schemas.microsoft.com/office/drawing/2014/main" id="{DAB82EB4-7FBE-19B1-DFA8-9E85E602DBD1}"/>
                  </a:ext>
                </a:extLst>
              </p:cNvPr>
              <p:cNvSpPr>
                <a:spLocks noChangeShapeType="1"/>
              </p:cNvSpPr>
              <p:nvPr/>
            </p:nvSpPr>
            <p:spPr bwMode="auto">
              <a:xfrm>
                <a:off x="2366" y="3112"/>
                <a:ext cx="466" cy="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6" name="Line 31">
                <a:extLst>
                  <a:ext uri="{FF2B5EF4-FFF2-40B4-BE49-F238E27FC236}">
                    <a16:creationId xmlns="" xmlns:a16="http://schemas.microsoft.com/office/drawing/2014/main" id="{D8D13973-A957-53C3-4659-9D081C76D889}"/>
                  </a:ext>
                </a:extLst>
              </p:cNvPr>
              <p:cNvSpPr>
                <a:spLocks noChangeShapeType="1"/>
              </p:cNvSpPr>
              <p:nvPr/>
            </p:nvSpPr>
            <p:spPr bwMode="auto">
              <a:xfrm>
                <a:off x="2640" y="3296"/>
                <a:ext cx="19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endParaRPr lang="es-ES"/>
              </a:p>
            </p:txBody>
          </p:sp>
          <p:sp>
            <p:nvSpPr>
              <p:cNvPr id="57" name="Line 32">
                <a:extLst>
                  <a:ext uri="{FF2B5EF4-FFF2-40B4-BE49-F238E27FC236}">
                    <a16:creationId xmlns="" xmlns:a16="http://schemas.microsoft.com/office/drawing/2014/main" id="{48D39DCC-0954-48A4-5AE4-7B1EBE8CB385}"/>
                  </a:ext>
                </a:extLst>
              </p:cNvPr>
              <p:cNvSpPr>
                <a:spLocks noChangeShapeType="1"/>
              </p:cNvSpPr>
              <p:nvPr/>
            </p:nvSpPr>
            <p:spPr bwMode="auto">
              <a:xfrm>
                <a:off x="2592" y="3472"/>
                <a:ext cx="24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8" name="Line 33">
                <a:extLst>
                  <a:ext uri="{FF2B5EF4-FFF2-40B4-BE49-F238E27FC236}">
                    <a16:creationId xmlns="" xmlns:a16="http://schemas.microsoft.com/office/drawing/2014/main" id="{E55CAB1B-7F90-B974-3CBA-0922E45CE8E3}"/>
                  </a:ext>
                </a:extLst>
              </p:cNvPr>
              <p:cNvSpPr>
                <a:spLocks noChangeShapeType="1"/>
              </p:cNvSpPr>
              <p:nvPr/>
            </p:nvSpPr>
            <p:spPr bwMode="auto">
              <a:xfrm>
                <a:off x="2496" y="3640"/>
                <a:ext cx="33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endParaRPr lang="es-ES"/>
              </a:p>
            </p:txBody>
          </p:sp>
          <p:sp>
            <p:nvSpPr>
              <p:cNvPr id="59" name="Line 34">
                <a:extLst>
                  <a:ext uri="{FF2B5EF4-FFF2-40B4-BE49-F238E27FC236}">
                    <a16:creationId xmlns="" xmlns:a16="http://schemas.microsoft.com/office/drawing/2014/main" id="{063756A1-A4BF-F995-7BFF-7B3849D69BC7}"/>
                  </a:ext>
                </a:extLst>
              </p:cNvPr>
              <p:cNvSpPr>
                <a:spLocks noChangeShapeType="1"/>
              </p:cNvSpPr>
              <p:nvPr/>
            </p:nvSpPr>
            <p:spPr bwMode="auto">
              <a:xfrm>
                <a:off x="1323" y="3814"/>
                <a:ext cx="1509"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0" name="Line 35">
                <a:extLst>
                  <a:ext uri="{FF2B5EF4-FFF2-40B4-BE49-F238E27FC236}">
                    <a16:creationId xmlns="" xmlns:a16="http://schemas.microsoft.com/office/drawing/2014/main" id="{1B9ABC80-AAD1-38DF-19FA-8476419446DA}"/>
                  </a:ext>
                </a:extLst>
              </p:cNvPr>
              <p:cNvSpPr>
                <a:spLocks noChangeShapeType="1"/>
              </p:cNvSpPr>
              <p:nvPr/>
            </p:nvSpPr>
            <p:spPr bwMode="auto">
              <a:xfrm>
                <a:off x="2027" y="3990"/>
                <a:ext cx="805"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1" name="Line 36">
                <a:extLst>
                  <a:ext uri="{FF2B5EF4-FFF2-40B4-BE49-F238E27FC236}">
                    <a16:creationId xmlns="" xmlns:a16="http://schemas.microsoft.com/office/drawing/2014/main" id="{C13E18A8-CBD8-0FF1-F057-D07186ED9CB6}"/>
                  </a:ext>
                </a:extLst>
              </p:cNvPr>
              <p:cNvSpPr>
                <a:spLocks noChangeShapeType="1"/>
              </p:cNvSpPr>
              <p:nvPr/>
            </p:nvSpPr>
            <p:spPr bwMode="auto">
              <a:xfrm>
                <a:off x="2688" y="4166"/>
                <a:ext cx="144"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grpSp>
      </p:grpSp>
      <p:sp>
        <p:nvSpPr>
          <p:cNvPr id="62" name="Rectangle 4">
            <a:extLst>
              <a:ext uri="{FF2B5EF4-FFF2-40B4-BE49-F238E27FC236}">
                <a16:creationId xmlns="" xmlns:a16="http://schemas.microsoft.com/office/drawing/2014/main" id="{BD7C319F-ADFA-5677-6682-81231C62A0A2}"/>
              </a:ext>
            </a:extLst>
          </p:cNvPr>
          <p:cNvSpPr>
            <a:spLocks noChangeArrowheads="1"/>
          </p:cNvSpPr>
          <p:nvPr/>
        </p:nvSpPr>
        <p:spPr bwMode="auto">
          <a:xfrm>
            <a:off x="6556131" y="3605752"/>
            <a:ext cx="480998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rtl="0">
              <a:lnSpc>
                <a:spcPct val="110000"/>
              </a:lnSpc>
              <a:spcBef>
                <a:spcPct val="50000"/>
              </a:spcBef>
            </a:pPr>
            <a:r>
              <a:rPr lang="en-US" altLang="es-ES" sz="2000" i="1" dirty="0" err="1" smtClean="0">
                <a:solidFill>
                  <a:srgbClr val="FF0000"/>
                </a:solidFill>
              </a:rPr>
              <a:t>Ejemplo</a:t>
            </a:r>
            <a:r>
              <a:rPr lang="en-US" altLang="es-ES" sz="2000" i="1" dirty="0" smtClean="0">
                <a:solidFill>
                  <a:srgbClr val="FF0000"/>
                </a:solidFill>
              </a:rPr>
              <a:t> </a:t>
            </a:r>
            <a:r>
              <a:rPr lang="en-US" altLang="es-ES" sz="2000" i="1" dirty="0" err="1" smtClean="0">
                <a:solidFill>
                  <a:srgbClr val="FF0000"/>
                </a:solidFill>
              </a:rPr>
              <a:t>moderno</a:t>
            </a:r>
            <a:r>
              <a:rPr lang="en-US" altLang="es-ES" sz="2000" i="1" dirty="0" smtClean="0">
                <a:solidFill>
                  <a:srgbClr val="FF0000"/>
                </a:solidFill>
              </a:rPr>
              <a:t> ('Derechos gays')</a:t>
            </a:r>
            <a:endParaRPr lang="en-US" altLang="es-ES" sz="2000" i="1" dirty="0">
              <a:solidFill>
                <a:srgbClr val="FF0000"/>
              </a:solidFill>
            </a:endParaRPr>
          </a:p>
        </p:txBody>
      </p:sp>
      <p:sp>
        <p:nvSpPr>
          <p:cNvPr id="63" name="Rectangle 5">
            <a:extLst>
              <a:ext uri="{FF2B5EF4-FFF2-40B4-BE49-F238E27FC236}">
                <a16:creationId xmlns="" xmlns:a16="http://schemas.microsoft.com/office/drawing/2014/main" id="{DB1046CE-B031-0D7D-4DCF-344771603607}"/>
              </a:ext>
            </a:extLst>
          </p:cNvPr>
          <p:cNvSpPr>
            <a:spLocks noChangeArrowheads="1"/>
          </p:cNvSpPr>
          <p:nvPr/>
        </p:nvSpPr>
        <p:spPr bwMode="auto">
          <a:xfrm>
            <a:off x="5076640" y="3981797"/>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a:solidFill>
                  <a:srgbClr val="0000CC"/>
                </a:solidFill>
              </a:rPr>
              <a:t>“</a:t>
            </a:r>
            <a:r>
              <a:rPr lang="en-US" altLang="es-ES" dirty="0" err="1">
                <a:solidFill>
                  <a:srgbClr val="0000CC"/>
                </a:solidFill>
              </a:rPr>
              <a:t>Todos</a:t>
            </a:r>
            <a:r>
              <a:rPr lang="en-US" altLang="es-ES" dirty="0">
                <a:solidFill>
                  <a:srgbClr val="0000CC"/>
                </a:solidFill>
              </a:rPr>
              <a:t> </a:t>
            </a:r>
            <a:r>
              <a:rPr lang="en-US" altLang="es-ES" dirty="0" err="1" smtClean="0">
                <a:solidFill>
                  <a:srgbClr val="0000CC"/>
                </a:solidFill>
              </a:rPr>
              <a:t>tenemos</a:t>
            </a:r>
            <a:r>
              <a:rPr lang="en-US" altLang="es-ES" dirty="0" smtClean="0">
                <a:solidFill>
                  <a:srgbClr val="0000CC"/>
                </a:solidFill>
              </a:rPr>
              <a:t> un derecho…”</a:t>
            </a:r>
            <a:endParaRPr lang="en-US" altLang="es-ES" dirty="0">
              <a:solidFill>
                <a:srgbClr val="0000CC"/>
              </a:solidFill>
            </a:endParaRPr>
          </a:p>
        </p:txBody>
      </p:sp>
      <p:sp>
        <p:nvSpPr>
          <p:cNvPr id="64" name="Rectangle 6">
            <a:extLst>
              <a:ext uri="{FF2B5EF4-FFF2-40B4-BE49-F238E27FC236}">
                <a16:creationId xmlns="" xmlns:a16="http://schemas.microsoft.com/office/drawing/2014/main" id="{B56D5253-D634-DBB1-442C-5D8922936BC2}"/>
              </a:ext>
            </a:extLst>
          </p:cNvPr>
          <p:cNvSpPr>
            <a:spLocks noChangeArrowheads="1"/>
          </p:cNvSpPr>
          <p:nvPr/>
        </p:nvSpPr>
        <p:spPr bwMode="auto">
          <a:xfrm>
            <a:off x="5076640" y="4270299"/>
            <a:ext cx="595522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r>
              <a:rPr lang="en-US" altLang="es-ES" dirty="0">
                <a:solidFill>
                  <a:srgbClr val="0000CC"/>
                </a:solidFill>
              </a:rPr>
              <a:t>Justificado </a:t>
            </a:r>
            <a:r>
              <a:rPr lang="en-US" altLang="es-ES" dirty="0" err="1">
                <a:solidFill>
                  <a:srgbClr val="0000CC"/>
                </a:solidFill>
              </a:rPr>
              <a:t>por</a:t>
            </a:r>
            <a:r>
              <a:rPr lang="en-US" altLang="es-ES" dirty="0">
                <a:solidFill>
                  <a:srgbClr val="0000CC"/>
                </a:solidFill>
              </a:rPr>
              <a:t> sentimientos de “</a:t>
            </a:r>
            <a:r>
              <a:rPr lang="en-US" altLang="es-ES" dirty="0" err="1">
                <a:solidFill>
                  <a:srgbClr val="0000CC"/>
                </a:solidFill>
              </a:rPr>
              <a:t>nacer</a:t>
            </a:r>
            <a:r>
              <a:rPr lang="en-US" altLang="es-ES" dirty="0">
                <a:solidFill>
                  <a:srgbClr val="0000CC"/>
                </a:solidFill>
              </a:rPr>
              <a:t> </a:t>
            </a:r>
            <a:r>
              <a:rPr lang="en-US" altLang="es-ES" dirty="0" err="1" smtClean="0">
                <a:solidFill>
                  <a:srgbClr val="0000CC"/>
                </a:solidFill>
              </a:rPr>
              <a:t>así</a:t>
            </a:r>
            <a:r>
              <a:rPr lang="en-US" altLang="es-ES" dirty="0">
                <a:solidFill>
                  <a:srgbClr val="0000CC"/>
                </a:solidFill>
              </a:rPr>
              <a:t>”…</a:t>
            </a:r>
          </a:p>
        </p:txBody>
      </p:sp>
      <p:sp>
        <p:nvSpPr>
          <p:cNvPr id="65" name="Rectangle 7">
            <a:extLst>
              <a:ext uri="{FF2B5EF4-FFF2-40B4-BE49-F238E27FC236}">
                <a16:creationId xmlns="" xmlns:a16="http://schemas.microsoft.com/office/drawing/2014/main" id="{3268CE32-31AA-7F2A-6E0C-EC925FA9C108}"/>
              </a:ext>
            </a:extLst>
          </p:cNvPr>
          <p:cNvSpPr>
            <a:spLocks noChangeArrowheads="1"/>
          </p:cNvSpPr>
          <p:nvPr/>
        </p:nvSpPr>
        <p:spPr bwMode="auto">
          <a:xfrm>
            <a:off x="5076638" y="4554490"/>
            <a:ext cx="595522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spcBef>
                <a:spcPct val="50000"/>
              </a:spcBef>
            </a:pPr>
            <a:r>
              <a:rPr lang="en-US" altLang="es-ES" dirty="0" err="1" smtClean="0">
                <a:solidFill>
                  <a:srgbClr val="0000CC"/>
                </a:solidFill>
              </a:rPr>
              <a:t>Tolerancia</a:t>
            </a:r>
            <a:r>
              <a:rPr lang="en-US" altLang="es-ES" dirty="0" smtClean="0">
                <a:solidFill>
                  <a:srgbClr val="0000CC"/>
                </a:solidFill>
              </a:rPr>
              <a:t>/</a:t>
            </a:r>
            <a:r>
              <a:rPr lang="en-US" altLang="es-ES" dirty="0" err="1" smtClean="0">
                <a:solidFill>
                  <a:srgbClr val="0000CC"/>
                </a:solidFill>
              </a:rPr>
              <a:t>aprobación</a:t>
            </a:r>
            <a:r>
              <a:rPr lang="en-US" altLang="es-ES" dirty="0" smtClean="0">
                <a:solidFill>
                  <a:srgbClr val="0000CC"/>
                </a:solidFill>
              </a:rPr>
              <a:t>: </a:t>
            </a:r>
            <a:r>
              <a:rPr lang="en-US" altLang="es-ES" dirty="0">
                <a:solidFill>
                  <a:srgbClr val="0000CC"/>
                </a:solidFill>
              </a:rPr>
              <a:t>“Gracia” </a:t>
            </a:r>
            <a:r>
              <a:rPr lang="en-US" altLang="es-ES" dirty="0" err="1">
                <a:solidFill>
                  <a:srgbClr val="0000CC"/>
                </a:solidFill>
              </a:rPr>
              <a:t>es</a:t>
            </a:r>
            <a:r>
              <a:rPr lang="en-US" altLang="es-ES" dirty="0">
                <a:solidFill>
                  <a:srgbClr val="0000CC"/>
                </a:solidFill>
              </a:rPr>
              <a:t> </a:t>
            </a:r>
            <a:r>
              <a:rPr lang="en-US" altLang="es-ES" dirty="0" err="1" smtClean="0">
                <a:solidFill>
                  <a:srgbClr val="0000CC"/>
                </a:solidFill>
              </a:rPr>
              <a:t>su</a:t>
            </a:r>
            <a:r>
              <a:rPr lang="en-US" altLang="es-ES" dirty="0" smtClean="0">
                <a:solidFill>
                  <a:srgbClr val="0000CC"/>
                </a:solidFill>
              </a:rPr>
              <a:t> </a:t>
            </a:r>
            <a:r>
              <a:rPr lang="en-US" altLang="es-ES" dirty="0" err="1" smtClean="0">
                <a:solidFill>
                  <a:srgbClr val="0000CC"/>
                </a:solidFill>
              </a:rPr>
              <a:t>teología</a:t>
            </a:r>
            <a:endParaRPr lang="en-US" altLang="es-ES" dirty="0">
              <a:solidFill>
                <a:srgbClr val="0000CC"/>
              </a:solidFill>
            </a:endParaRPr>
          </a:p>
        </p:txBody>
      </p:sp>
      <p:sp>
        <p:nvSpPr>
          <p:cNvPr id="66" name="Rectangle 8">
            <a:extLst>
              <a:ext uri="{FF2B5EF4-FFF2-40B4-BE49-F238E27FC236}">
                <a16:creationId xmlns="" xmlns:a16="http://schemas.microsoft.com/office/drawing/2014/main" id="{B6B39391-4ADD-920F-96BF-761024049DD3}"/>
              </a:ext>
            </a:extLst>
          </p:cNvPr>
          <p:cNvSpPr>
            <a:spLocks noChangeArrowheads="1"/>
          </p:cNvSpPr>
          <p:nvPr/>
        </p:nvSpPr>
        <p:spPr bwMode="auto">
          <a:xfrm>
            <a:off x="5076640" y="5277197"/>
            <a:ext cx="4724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252538" indent="-1252538">
              <a:tabLst>
                <a:tab pos="1252538" algn="l"/>
              </a:tabLst>
              <a:defRPr b="1">
                <a:solidFill>
                  <a:schemeClr val="tx1"/>
                </a:solidFill>
                <a:latin typeface="Arial" panose="020B0604020202020204" pitchFamily="34" charset="0"/>
              </a:defRPr>
            </a:lvl1pPr>
            <a:lvl2pPr marL="742950" indent="-285750">
              <a:tabLst>
                <a:tab pos="1252538" algn="l"/>
              </a:tabLst>
              <a:defRPr b="1">
                <a:solidFill>
                  <a:schemeClr val="tx1"/>
                </a:solidFill>
                <a:latin typeface="Arial" panose="020B0604020202020204" pitchFamily="34" charset="0"/>
              </a:defRPr>
            </a:lvl2pPr>
            <a:lvl3pPr marL="1143000" indent="-228600">
              <a:tabLst>
                <a:tab pos="1252538" algn="l"/>
              </a:tabLst>
              <a:defRPr b="1">
                <a:solidFill>
                  <a:schemeClr val="tx1"/>
                </a:solidFill>
                <a:latin typeface="Arial" panose="020B0604020202020204" pitchFamily="34" charset="0"/>
              </a:defRPr>
            </a:lvl3pPr>
            <a:lvl4pPr marL="1600200" indent="-228600">
              <a:tabLst>
                <a:tab pos="1252538" algn="l"/>
              </a:tabLst>
              <a:defRPr b="1">
                <a:solidFill>
                  <a:schemeClr val="tx1"/>
                </a:solidFill>
                <a:latin typeface="Arial" panose="020B0604020202020204" pitchFamily="34" charset="0"/>
              </a:defRPr>
            </a:lvl4pPr>
            <a:lvl5pPr marL="2057400" indent="-228600">
              <a:tabLst>
                <a:tab pos="12525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252538" algn="l"/>
              </a:tabLst>
              <a:defRPr b="1">
                <a:solidFill>
                  <a:schemeClr val="tx1"/>
                </a:solidFill>
                <a:latin typeface="Arial" panose="020B0604020202020204" pitchFamily="34" charset="0"/>
              </a:defRPr>
            </a:lvl9pPr>
          </a:lstStyle>
          <a:p>
            <a:pPr algn="l" rtl="0">
              <a:lnSpc>
                <a:spcPct val="110000"/>
              </a:lnSpc>
              <a:spcBef>
                <a:spcPct val="50000"/>
              </a:spcBef>
            </a:pPr>
            <a:endParaRPr lang="en-US" altLang="es-ES" sz="2000"/>
          </a:p>
          <a:p>
            <a:pPr algn="l" rtl="0">
              <a:lnSpc>
                <a:spcPct val="110000"/>
              </a:lnSpc>
              <a:spcBef>
                <a:spcPct val="50000"/>
              </a:spcBef>
            </a:pPr>
            <a:endParaRPr lang="en-US" altLang="es-ES" sz="2000"/>
          </a:p>
        </p:txBody>
      </p:sp>
      <p:sp>
        <p:nvSpPr>
          <p:cNvPr id="67" name="Rectangle 9">
            <a:extLst>
              <a:ext uri="{FF2B5EF4-FFF2-40B4-BE49-F238E27FC236}">
                <a16:creationId xmlns="" xmlns:a16="http://schemas.microsoft.com/office/drawing/2014/main" id="{242CD64E-C913-2C12-9A88-DA38A8D4AADC}"/>
              </a:ext>
            </a:extLst>
          </p:cNvPr>
          <p:cNvSpPr>
            <a:spLocks noChangeArrowheads="1"/>
          </p:cNvSpPr>
          <p:nvPr/>
        </p:nvSpPr>
        <p:spPr bwMode="auto">
          <a:xfrm>
            <a:off x="5076638" y="5621290"/>
            <a:ext cx="711536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spcBef>
                <a:spcPct val="50000"/>
              </a:spcBef>
            </a:pPr>
            <a:r>
              <a:rPr lang="en-US" altLang="es-ES" dirty="0" err="1" smtClean="0">
                <a:solidFill>
                  <a:srgbClr val="0000CC"/>
                </a:solidFill>
              </a:rPr>
              <a:t>Ridiculizan</a:t>
            </a:r>
            <a:r>
              <a:rPr lang="en-US" altLang="es-ES" dirty="0" smtClean="0">
                <a:solidFill>
                  <a:srgbClr val="0000CC"/>
                </a:solidFill>
              </a:rPr>
              <a:t> </a:t>
            </a:r>
            <a:r>
              <a:rPr lang="en-US" altLang="es-ES" dirty="0">
                <a:solidFill>
                  <a:srgbClr val="0000CC"/>
                </a:solidFill>
              </a:rPr>
              <a:t>la “derecha religiosa”, el “patriarcado”, etc</a:t>
            </a:r>
            <a:r>
              <a:rPr lang="en-US" altLang="es-ES" dirty="0" smtClean="0">
                <a:solidFill>
                  <a:srgbClr val="0000CC"/>
                </a:solidFill>
              </a:rPr>
              <a:t>. </a:t>
            </a:r>
            <a:r>
              <a:rPr lang="en-US" altLang="es-ES" dirty="0" err="1" smtClean="0">
                <a:solidFill>
                  <a:srgbClr val="0000CC"/>
                </a:solidFill>
              </a:rPr>
              <a:t>Sinaí</a:t>
            </a:r>
            <a:r>
              <a:rPr lang="en-US" altLang="es-ES" dirty="0" smtClean="0">
                <a:solidFill>
                  <a:srgbClr val="0000CC"/>
                </a:solidFill>
              </a:rPr>
              <a:t>,</a:t>
            </a:r>
            <a:r>
              <a:rPr lang="en-US" altLang="es-ES" sz="2000" dirty="0">
                <a:solidFill>
                  <a:srgbClr val="0000CC"/>
                </a:solidFill>
              </a:rPr>
              <a:t/>
            </a:r>
            <a:br>
              <a:rPr lang="en-US" altLang="es-ES" sz="2000" dirty="0">
                <a:solidFill>
                  <a:srgbClr val="0000CC"/>
                </a:solidFill>
              </a:rPr>
            </a:br>
            <a:r>
              <a:rPr lang="en-US" altLang="es-ES" dirty="0" err="1" smtClean="0">
                <a:solidFill>
                  <a:srgbClr val="0000CC"/>
                </a:solidFill>
              </a:rPr>
              <a:t>Sodoma</a:t>
            </a:r>
            <a:r>
              <a:rPr lang="en-US" altLang="es-ES" dirty="0" smtClean="0">
                <a:solidFill>
                  <a:srgbClr val="0000CC"/>
                </a:solidFill>
              </a:rPr>
              <a:t> </a:t>
            </a:r>
            <a:r>
              <a:rPr lang="en-US" altLang="es-ES" dirty="0">
                <a:solidFill>
                  <a:srgbClr val="0000CC"/>
                </a:solidFill>
              </a:rPr>
              <a:t>y el Día del Juicio son mitos</a:t>
            </a:r>
          </a:p>
        </p:txBody>
      </p:sp>
      <p:sp>
        <p:nvSpPr>
          <p:cNvPr id="68" name="Rectangle 17">
            <a:extLst>
              <a:ext uri="{FF2B5EF4-FFF2-40B4-BE49-F238E27FC236}">
                <a16:creationId xmlns="" xmlns:a16="http://schemas.microsoft.com/office/drawing/2014/main" id="{4A74ACC5-FDAA-E1E9-20DA-59C269D98449}"/>
              </a:ext>
            </a:extLst>
          </p:cNvPr>
          <p:cNvSpPr>
            <a:spLocks noChangeArrowheads="1"/>
          </p:cNvSpPr>
          <p:nvPr/>
        </p:nvSpPr>
        <p:spPr bwMode="auto">
          <a:xfrm>
            <a:off x="5087750" y="4861405"/>
            <a:ext cx="56710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r>
              <a:rPr lang="en-US" altLang="es-ES" dirty="0" err="1" smtClean="0">
                <a:solidFill>
                  <a:srgbClr val="0000CC"/>
                </a:solidFill>
              </a:rPr>
              <a:t>Cosmovisión</a:t>
            </a:r>
            <a:r>
              <a:rPr lang="en-US" altLang="es-ES" dirty="0" smtClean="0">
                <a:solidFill>
                  <a:srgbClr val="0000CC"/>
                </a:solidFill>
              </a:rPr>
              <a:t> </a:t>
            </a:r>
            <a:r>
              <a:rPr lang="en-US" altLang="es-ES" dirty="0" err="1" smtClean="0">
                <a:solidFill>
                  <a:srgbClr val="0000CC"/>
                </a:solidFill>
              </a:rPr>
              <a:t>humanista</a:t>
            </a:r>
            <a:r>
              <a:rPr lang="en-US" altLang="es-ES" dirty="0" smtClean="0">
                <a:solidFill>
                  <a:srgbClr val="0000CC"/>
                </a:solidFill>
              </a:rPr>
              <a:t>/</a:t>
            </a:r>
            <a:r>
              <a:rPr lang="en-US" altLang="es-ES" dirty="0" err="1" smtClean="0">
                <a:solidFill>
                  <a:srgbClr val="0000CC"/>
                </a:solidFill>
              </a:rPr>
              <a:t>materialista</a:t>
            </a:r>
            <a:endParaRPr lang="en-US" altLang="es-ES" dirty="0">
              <a:solidFill>
                <a:srgbClr val="0000CC"/>
              </a:solidFill>
            </a:endParaRPr>
          </a:p>
          <a:p>
            <a:pPr algn="l" rtl="0">
              <a:buFontTx/>
              <a:buChar char="•"/>
            </a:pPr>
            <a:r>
              <a:rPr lang="en-US" altLang="es-ES" sz="1700" dirty="0">
                <a:solidFill>
                  <a:srgbClr val="0000CC"/>
                </a:solidFill>
              </a:rPr>
              <a:t>Modelo evolutivo del mundo y la </a:t>
            </a:r>
            <a:r>
              <a:rPr lang="en-US" altLang="es-ES" sz="1700" dirty="0" err="1" smtClean="0">
                <a:solidFill>
                  <a:srgbClr val="0000CC"/>
                </a:solidFill>
              </a:rPr>
              <a:t>humanidad</a:t>
            </a:r>
            <a:endParaRPr lang="en-US" altLang="es-ES" sz="1700" dirty="0">
              <a:solidFill>
                <a:srgbClr val="0000CC"/>
              </a:solidFill>
            </a:endParaRPr>
          </a:p>
          <a:p>
            <a:pPr algn="l" rtl="0">
              <a:buFontTx/>
              <a:buChar char="•"/>
            </a:pPr>
            <a:r>
              <a:rPr lang="en-US" altLang="es-ES" sz="1700" dirty="0" smtClean="0">
                <a:solidFill>
                  <a:srgbClr val="0000CC"/>
                </a:solidFill>
              </a:rPr>
              <a:t>Sin </a:t>
            </a:r>
            <a:r>
              <a:rPr lang="en-US" altLang="es-ES" sz="1700" dirty="0">
                <a:solidFill>
                  <a:srgbClr val="0000CC"/>
                </a:solidFill>
              </a:rPr>
              <a:t>ley divina ni responsabilidad “espiritual”</a:t>
            </a:r>
          </a:p>
        </p:txBody>
      </p:sp>
      <p:sp>
        <p:nvSpPr>
          <p:cNvPr id="69" name="Rectangle 18">
            <a:extLst>
              <a:ext uri="{FF2B5EF4-FFF2-40B4-BE49-F238E27FC236}">
                <a16:creationId xmlns="" xmlns:a16="http://schemas.microsoft.com/office/drawing/2014/main" id="{5542C259-8246-3A3C-4774-7B6F38D937C3}"/>
              </a:ext>
            </a:extLst>
          </p:cNvPr>
          <p:cNvSpPr>
            <a:spLocks noChangeArrowheads="1"/>
          </p:cNvSpPr>
          <p:nvPr/>
        </p:nvSpPr>
        <p:spPr bwMode="auto">
          <a:xfrm>
            <a:off x="5076638" y="6183746"/>
            <a:ext cx="711536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spcBef>
                <a:spcPct val="50000"/>
              </a:spcBef>
            </a:pPr>
            <a:r>
              <a:rPr lang="en-US" altLang="es-ES" dirty="0" err="1" smtClean="0">
                <a:solidFill>
                  <a:srgbClr val="0000CC"/>
                </a:solidFill>
              </a:rPr>
              <a:t>Aceptan</a:t>
            </a:r>
            <a:r>
              <a:rPr lang="en-US" altLang="es-ES" dirty="0" smtClean="0">
                <a:solidFill>
                  <a:srgbClr val="0000CC"/>
                </a:solidFill>
              </a:rPr>
              <a:t> </a:t>
            </a:r>
            <a:r>
              <a:rPr lang="en-US" altLang="es-ES" dirty="0">
                <a:solidFill>
                  <a:srgbClr val="0000CC"/>
                </a:solidFill>
              </a:rPr>
              <a:t>fragmentos de las enseñanzas de Jesús... pero nada </a:t>
            </a:r>
            <a:r>
              <a:rPr lang="en-US" altLang="es-ES" dirty="0" err="1" smtClean="0">
                <a:solidFill>
                  <a:srgbClr val="0000CC"/>
                </a:solidFill>
              </a:rPr>
              <a:t>sobrenatural</a:t>
            </a:r>
            <a:r>
              <a:rPr lang="en-US" altLang="es-ES" dirty="0">
                <a:solidFill>
                  <a:srgbClr val="0000CC"/>
                </a:solidFill>
              </a:rPr>
              <a:t> </a:t>
            </a:r>
            <a:r>
              <a:rPr lang="en-US" altLang="es-ES" dirty="0" err="1" smtClean="0">
                <a:solidFill>
                  <a:srgbClr val="0000CC"/>
                </a:solidFill>
              </a:rPr>
              <a:t>ni</a:t>
            </a:r>
            <a:r>
              <a:rPr lang="en-US" altLang="es-ES" dirty="0" smtClean="0">
                <a:solidFill>
                  <a:srgbClr val="0000CC"/>
                </a:solidFill>
              </a:rPr>
              <a:t> con </a:t>
            </a:r>
            <a:r>
              <a:rPr lang="en-US" altLang="es-ES" dirty="0" err="1" smtClean="0">
                <a:solidFill>
                  <a:srgbClr val="0000CC"/>
                </a:solidFill>
              </a:rPr>
              <a:t>autoridad</a:t>
            </a:r>
            <a:endParaRPr lang="en-US" altLang="es-ES"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1+#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6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6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4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63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6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0" grpId="0"/>
      <p:bldP spid="26631" grpId="0"/>
      <p:bldP spid="26632" grpId="0"/>
      <p:bldP spid="26634" grpId="0"/>
      <p:bldP spid="26642" grpId="0"/>
      <p:bldP spid="26643" grpId="0"/>
      <p:bldP spid="62" grpId="0"/>
      <p:bldP spid="63" grpId="0"/>
      <p:bldP spid="64" grpId="0"/>
      <p:bldP spid="65" grpId="0"/>
      <p:bldP spid="67" grpId="0"/>
      <p:bldP spid="68" grpId="0"/>
      <p:bldP spid="6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 xmlns:a16="http://schemas.microsoft.com/office/drawing/2014/main" id="{788AC090-0D14-9CAF-0A69-2B9EE5F564A4}"/>
              </a:ext>
            </a:extLst>
          </p:cNvPr>
          <p:cNvSpPr>
            <a:spLocks noGrp="1"/>
          </p:cNvSpPr>
          <p:nvPr>
            <p:ph type="sldNum" sz="quarter" idx="11"/>
          </p:nvPr>
        </p:nvSpPr>
        <p:spPr>
          <a:xfrm>
            <a:off x="8005736" y="6616700"/>
            <a:ext cx="3860800" cy="228084"/>
          </a:xfrm>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fld id="{2C853178-BEB0-4BAA-B9EB-D16564F2C830}" type="slidenum">
              <a:rPr lang="en-US" altLang="es-ES" b="0">
                <a:latin typeface="Times New Roman" panose="02020603050405020304" pitchFamily="18" charset="0"/>
              </a:rPr>
              <a:pPr algn="r"/>
              <a:t>24</a:t>
            </a:fld>
            <a:endParaRPr lang="en-US" altLang="es-ES" b="0" dirty="0">
              <a:latin typeface="Times New Roman" panose="02020603050405020304" pitchFamily="18" charset="0"/>
            </a:endParaRPr>
          </a:p>
        </p:txBody>
      </p:sp>
      <p:sp>
        <p:nvSpPr>
          <p:cNvPr id="26646" name="Rectangle 21">
            <a:extLst>
              <a:ext uri="{FF2B5EF4-FFF2-40B4-BE49-F238E27FC236}">
                <a16:creationId xmlns="" xmlns:a16="http://schemas.microsoft.com/office/drawing/2014/main" id="{D714EFED-55B9-CD83-CACF-5817746D292D}"/>
              </a:ext>
            </a:extLst>
          </p:cNvPr>
          <p:cNvSpPr>
            <a:spLocks noChangeArrowheads="1"/>
          </p:cNvSpPr>
          <p:nvPr/>
        </p:nvSpPr>
        <p:spPr bwMode="auto">
          <a:xfrm>
            <a:off x="4927600" y="1143000"/>
            <a:ext cx="667434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buFontTx/>
              <a:buChar char="•"/>
            </a:pPr>
            <a:r>
              <a:rPr lang="en-US" altLang="es-ES" dirty="0"/>
              <a:t>Associated with Intellectual Elite, Academia</a:t>
            </a:r>
          </a:p>
          <a:p>
            <a:pPr>
              <a:buFontTx/>
              <a:buChar char="•"/>
            </a:pPr>
            <a:r>
              <a:rPr lang="en-US" altLang="es-ES" dirty="0"/>
              <a:t>Young People are Targeted (Because Vulnerable)</a:t>
            </a:r>
          </a:p>
          <a:p>
            <a:pPr>
              <a:buFontTx/>
              <a:buChar char="•"/>
            </a:pPr>
            <a:r>
              <a:rPr lang="en-US" altLang="es-ES" dirty="0"/>
              <a:t>Vocal, Rude, Advocate Disobedience, “Cancelling”</a:t>
            </a:r>
          </a:p>
          <a:p>
            <a:pPr>
              <a:buFontTx/>
              <a:buChar char="•"/>
            </a:pPr>
            <a:r>
              <a:rPr lang="en-US" altLang="es-ES" dirty="0"/>
              <a:t>Appeal:  Follow “Natural” Desires, No Inhibitions</a:t>
            </a:r>
          </a:p>
          <a:p>
            <a:pPr>
              <a:buFontTx/>
              <a:buChar char="•"/>
            </a:pPr>
            <a:r>
              <a:rPr lang="en-US" altLang="es-ES" dirty="0"/>
              <a:t>Attack/Ridicule those not “Politically Correct”</a:t>
            </a:r>
          </a:p>
          <a:p>
            <a:pPr>
              <a:buFontTx/>
              <a:buChar char="•"/>
            </a:pPr>
            <a:r>
              <a:rPr lang="en-US" altLang="es-ES" dirty="0"/>
              <a:t>Insulting terms: “Homophobe,” “Hate Speech,” etc.</a:t>
            </a:r>
          </a:p>
          <a:p>
            <a:pPr>
              <a:buFontTx/>
              <a:buChar char="•"/>
            </a:pPr>
            <a:r>
              <a:rPr lang="en-US" altLang="es-ES" dirty="0"/>
              <a:t>False Facts of Normalcy, etc.</a:t>
            </a:r>
          </a:p>
          <a:p>
            <a:pPr>
              <a:buFontTx/>
              <a:buChar char="•"/>
            </a:pPr>
            <a:r>
              <a:rPr lang="en-US" altLang="es-ES" dirty="0"/>
              <a:t>Repurpose Religion to Solve “Social Problems” only</a:t>
            </a:r>
          </a:p>
        </p:txBody>
      </p:sp>
      <p:grpSp>
        <p:nvGrpSpPr>
          <p:cNvPr id="2" name="Group 1">
            <a:extLst>
              <a:ext uri="{FF2B5EF4-FFF2-40B4-BE49-F238E27FC236}">
                <a16:creationId xmlns="" xmlns:a16="http://schemas.microsoft.com/office/drawing/2014/main" id="{D8529F92-86FE-894D-C78B-CE6E417985B0}"/>
              </a:ext>
            </a:extLst>
          </p:cNvPr>
          <p:cNvGrpSpPr/>
          <p:nvPr/>
        </p:nvGrpSpPr>
        <p:grpSpPr>
          <a:xfrm>
            <a:off x="155802" y="768350"/>
            <a:ext cx="4495800" cy="2736850"/>
            <a:chOff x="718087" y="4114800"/>
            <a:chExt cx="4495800" cy="2736850"/>
          </a:xfrm>
        </p:grpSpPr>
        <p:sp>
          <p:nvSpPr>
            <p:cNvPr id="26644" name="Rectangle 19">
              <a:extLst>
                <a:ext uri="{FF2B5EF4-FFF2-40B4-BE49-F238E27FC236}">
                  <a16:creationId xmlns="" xmlns:a16="http://schemas.microsoft.com/office/drawing/2014/main" id="{282FE7EA-D79B-8C11-5B04-0920BAA6D193}"/>
                </a:ext>
              </a:extLst>
            </p:cNvPr>
            <p:cNvSpPr>
              <a:spLocks noChangeArrowheads="1"/>
            </p:cNvSpPr>
            <p:nvPr/>
          </p:nvSpPr>
          <p:spPr bwMode="auto">
            <a:xfrm>
              <a:off x="718087" y="41148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a:lnSpc>
                  <a:spcPct val="110000"/>
                </a:lnSpc>
                <a:spcBef>
                  <a:spcPct val="50000"/>
                </a:spcBef>
              </a:pPr>
              <a:r>
                <a:rPr lang="en-US" altLang="es-ES" sz="2000" i="1" dirty="0">
                  <a:solidFill>
                    <a:srgbClr val="FF0000"/>
                  </a:solidFill>
                </a:rPr>
                <a:t>Appeal, Approach, &amp; Character</a:t>
              </a:r>
            </a:p>
          </p:txBody>
        </p:sp>
        <p:sp>
          <p:nvSpPr>
            <p:cNvPr id="26645" name="Rectangle 20">
              <a:extLst>
                <a:ext uri="{FF2B5EF4-FFF2-40B4-BE49-F238E27FC236}">
                  <a16:creationId xmlns="" xmlns:a16="http://schemas.microsoft.com/office/drawing/2014/main" id="{F2F128DF-87BE-0BF5-4506-96B9997F0E07}"/>
                </a:ext>
              </a:extLst>
            </p:cNvPr>
            <p:cNvSpPr>
              <a:spLocks noChangeArrowheads="1"/>
            </p:cNvSpPr>
            <p:nvPr/>
          </p:nvSpPr>
          <p:spPr bwMode="auto">
            <a:xfrm>
              <a:off x="794287" y="4489450"/>
              <a:ext cx="4343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buFontTx/>
                <a:buChar char="•"/>
              </a:pPr>
              <a:r>
                <a:rPr lang="en-US" altLang="es-ES" dirty="0"/>
                <a:t>Intellectual Appeal (J16)</a:t>
              </a:r>
            </a:p>
            <a:p>
              <a:pPr>
                <a:buFontTx/>
                <a:buChar char="•"/>
              </a:pPr>
              <a:r>
                <a:rPr lang="en-US" altLang="es-ES" dirty="0"/>
                <a:t>Go After Inexperienced (2:18)</a:t>
              </a:r>
            </a:p>
            <a:p>
              <a:pPr>
                <a:buFontTx/>
                <a:buChar char="•"/>
              </a:pPr>
              <a:r>
                <a:rPr lang="en-US" altLang="es-ES" dirty="0"/>
                <a:t>Arrogant, Not Respectful (2:10, J8)</a:t>
              </a:r>
            </a:p>
            <a:p>
              <a:pPr>
                <a:buFontTx/>
                <a:buChar char="•"/>
              </a:pPr>
              <a:r>
                <a:rPr lang="en-US" altLang="es-ES" dirty="0"/>
                <a:t>Appeal to Lusts (2:18; 3:3)</a:t>
              </a:r>
            </a:p>
            <a:p>
              <a:pPr>
                <a:buFontTx/>
                <a:buChar char="•"/>
              </a:pPr>
              <a:r>
                <a:rPr lang="en-US" altLang="es-ES" dirty="0"/>
                <a:t>Discriminate Against Others (J6)</a:t>
              </a:r>
            </a:p>
            <a:p>
              <a:pPr>
                <a:buFontTx/>
                <a:buChar char="•"/>
              </a:pPr>
              <a:r>
                <a:rPr lang="en-US" altLang="es-ES" dirty="0"/>
                <a:t>Mocking (3:3)</a:t>
              </a:r>
            </a:p>
            <a:p>
              <a:pPr>
                <a:buFontTx/>
                <a:buChar char="•"/>
              </a:pPr>
              <a:r>
                <a:rPr lang="en-US" altLang="es-ES" dirty="0"/>
                <a:t>Deceptive Words (2:3)</a:t>
              </a:r>
            </a:p>
            <a:p>
              <a:pPr>
                <a:buFontTx/>
                <a:buChar char="•"/>
              </a:pPr>
              <a:r>
                <a:rPr lang="en-US" altLang="es-ES" dirty="0"/>
                <a:t>Ungodly (J15)  (Not God Directed)</a:t>
              </a:r>
            </a:p>
          </p:txBody>
        </p:sp>
        <p:grpSp>
          <p:nvGrpSpPr>
            <p:cNvPr id="26647" name="Group 22">
              <a:extLst>
                <a:ext uri="{FF2B5EF4-FFF2-40B4-BE49-F238E27FC236}">
                  <a16:creationId xmlns="" xmlns:a16="http://schemas.microsoft.com/office/drawing/2014/main" id="{56D51D88-E340-8A1E-C2BF-303F86158770}"/>
                </a:ext>
              </a:extLst>
            </p:cNvPr>
            <p:cNvGrpSpPr>
              <a:grpSpLocks/>
            </p:cNvGrpSpPr>
            <p:nvPr/>
          </p:nvGrpSpPr>
          <p:grpSpPr bwMode="auto">
            <a:xfrm>
              <a:off x="2623087" y="4673600"/>
              <a:ext cx="2590800" cy="1943100"/>
              <a:chOff x="1200" y="2944"/>
              <a:chExt cx="1632" cy="1224"/>
            </a:xfrm>
          </p:grpSpPr>
          <p:sp>
            <p:nvSpPr>
              <p:cNvPr id="26654" name="Line 29">
                <a:extLst>
                  <a:ext uri="{FF2B5EF4-FFF2-40B4-BE49-F238E27FC236}">
                    <a16:creationId xmlns="" xmlns:a16="http://schemas.microsoft.com/office/drawing/2014/main" id="{AB2059B7-46EB-CA47-6C07-5829AFAB6CBC}"/>
                  </a:ext>
                </a:extLst>
              </p:cNvPr>
              <p:cNvSpPr>
                <a:spLocks noChangeShapeType="1"/>
              </p:cNvSpPr>
              <p:nvPr/>
            </p:nvSpPr>
            <p:spPr bwMode="auto">
              <a:xfrm>
                <a:off x="1920" y="2944"/>
                <a:ext cx="91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5" name="Line 30">
                <a:extLst>
                  <a:ext uri="{FF2B5EF4-FFF2-40B4-BE49-F238E27FC236}">
                    <a16:creationId xmlns="" xmlns:a16="http://schemas.microsoft.com/office/drawing/2014/main" id="{DAB82EB4-7FBE-19B1-DFA8-9E85E602DBD1}"/>
                  </a:ext>
                </a:extLst>
              </p:cNvPr>
              <p:cNvSpPr>
                <a:spLocks noChangeShapeType="1"/>
              </p:cNvSpPr>
              <p:nvPr/>
            </p:nvSpPr>
            <p:spPr bwMode="auto">
              <a:xfrm>
                <a:off x="2304" y="3120"/>
                <a:ext cx="528"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6" name="Line 31">
                <a:extLst>
                  <a:ext uri="{FF2B5EF4-FFF2-40B4-BE49-F238E27FC236}">
                    <a16:creationId xmlns="" xmlns:a16="http://schemas.microsoft.com/office/drawing/2014/main" id="{D8D13973-A957-53C3-4659-9D081C76D889}"/>
                  </a:ext>
                </a:extLst>
              </p:cNvPr>
              <p:cNvSpPr>
                <a:spLocks noChangeShapeType="1"/>
              </p:cNvSpPr>
              <p:nvPr/>
            </p:nvSpPr>
            <p:spPr bwMode="auto">
              <a:xfrm>
                <a:off x="2640" y="3296"/>
                <a:ext cx="19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7" name="Line 32">
                <a:extLst>
                  <a:ext uri="{FF2B5EF4-FFF2-40B4-BE49-F238E27FC236}">
                    <a16:creationId xmlns="" xmlns:a16="http://schemas.microsoft.com/office/drawing/2014/main" id="{48D39DCC-0954-48A4-5AE4-7B1EBE8CB385}"/>
                  </a:ext>
                </a:extLst>
              </p:cNvPr>
              <p:cNvSpPr>
                <a:spLocks noChangeShapeType="1"/>
              </p:cNvSpPr>
              <p:nvPr/>
            </p:nvSpPr>
            <p:spPr bwMode="auto">
              <a:xfrm>
                <a:off x="2112" y="3472"/>
                <a:ext cx="72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8" name="Line 33">
                <a:extLst>
                  <a:ext uri="{FF2B5EF4-FFF2-40B4-BE49-F238E27FC236}">
                    <a16:creationId xmlns="" xmlns:a16="http://schemas.microsoft.com/office/drawing/2014/main" id="{E55CAB1B-7F90-B974-3CBA-0922E45CE8E3}"/>
                  </a:ext>
                </a:extLst>
              </p:cNvPr>
              <p:cNvSpPr>
                <a:spLocks noChangeShapeType="1"/>
              </p:cNvSpPr>
              <p:nvPr/>
            </p:nvSpPr>
            <p:spPr bwMode="auto">
              <a:xfrm>
                <a:off x="2496" y="3640"/>
                <a:ext cx="33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59" name="Line 34">
                <a:extLst>
                  <a:ext uri="{FF2B5EF4-FFF2-40B4-BE49-F238E27FC236}">
                    <a16:creationId xmlns="" xmlns:a16="http://schemas.microsoft.com/office/drawing/2014/main" id="{063756A1-A4BF-F995-7BFF-7B3849D69BC7}"/>
                  </a:ext>
                </a:extLst>
              </p:cNvPr>
              <p:cNvSpPr>
                <a:spLocks noChangeShapeType="1"/>
              </p:cNvSpPr>
              <p:nvPr/>
            </p:nvSpPr>
            <p:spPr bwMode="auto">
              <a:xfrm>
                <a:off x="1200" y="3816"/>
                <a:ext cx="163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60" name="Line 35">
                <a:extLst>
                  <a:ext uri="{FF2B5EF4-FFF2-40B4-BE49-F238E27FC236}">
                    <a16:creationId xmlns="" xmlns:a16="http://schemas.microsoft.com/office/drawing/2014/main" id="{1B9ABC80-AAD1-38DF-19FA-8476419446DA}"/>
                  </a:ext>
                </a:extLst>
              </p:cNvPr>
              <p:cNvSpPr>
                <a:spLocks noChangeShapeType="1"/>
              </p:cNvSpPr>
              <p:nvPr/>
            </p:nvSpPr>
            <p:spPr bwMode="auto">
              <a:xfrm>
                <a:off x="1776" y="3992"/>
                <a:ext cx="105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sp>
            <p:nvSpPr>
              <p:cNvPr id="26661" name="Line 36">
                <a:extLst>
                  <a:ext uri="{FF2B5EF4-FFF2-40B4-BE49-F238E27FC236}">
                    <a16:creationId xmlns="" xmlns:a16="http://schemas.microsoft.com/office/drawing/2014/main" id="{C13E18A8-CBD8-0FF1-F057-D07186ED9CB6}"/>
                  </a:ext>
                </a:extLst>
              </p:cNvPr>
              <p:cNvSpPr>
                <a:spLocks noChangeShapeType="1"/>
              </p:cNvSpPr>
              <p:nvPr/>
            </p:nvSpPr>
            <p:spPr bwMode="auto">
              <a:xfrm>
                <a:off x="2592" y="4168"/>
                <a:ext cx="24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ES"/>
              </a:p>
            </p:txBody>
          </p:sp>
        </p:grpSp>
      </p:grpSp>
      <p:sp>
        <p:nvSpPr>
          <p:cNvPr id="40" name="Rectangle 2">
            <a:extLst>
              <a:ext uri="{FF2B5EF4-FFF2-40B4-BE49-F238E27FC236}">
                <a16:creationId xmlns="" xmlns:a16="http://schemas.microsoft.com/office/drawing/2014/main" id="{9FD7E8BF-DE7B-E63A-F547-23746597BDA8}"/>
              </a:ext>
            </a:extLst>
          </p:cNvPr>
          <p:cNvSpPr>
            <a:spLocks noGrp="1" noChangeArrowheads="1"/>
          </p:cNvSpPr>
          <p:nvPr>
            <p:ph type="title"/>
          </p:nvPr>
        </p:nvSpPr>
        <p:spPr>
          <a:xfrm>
            <a:off x="0" y="0"/>
            <a:ext cx="12192000" cy="533400"/>
          </a:xfrm>
        </p:spPr>
        <p:txBody>
          <a:bodyPr/>
          <a:lstStyle/>
          <a:p>
            <a:r>
              <a:rPr lang="en-US" altLang="es-ES" dirty="0"/>
              <a:t>What about Today</a:t>
            </a:r>
            <a:r>
              <a:rPr lang="en-US" altLang="es-ES" dirty="0" smtClean="0"/>
              <a:t>? / </a:t>
            </a:r>
            <a:r>
              <a:rPr lang="en-US" altLang="es-ES" dirty="0" smtClean="0">
                <a:solidFill>
                  <a:srgbClr val="0000CC"/>
                </a:solidFill>
              </a:rPr>
              <a:t>¿</a:t>
            </a:r>
            <a:r>
              <a:rPr lang="en-US" altLang="es-ES" dirty="0" err="1" smtClean="0">
                <a:solidFill>
                  <a:srgbClr val="0000CC"/>
                </a:solidFill>
              </a:rPr>
              <a:t>Qué</a:t>
            </a:r>
            <a:r>
              <a:rPr lang="en-US" altLang="es-ES" dirty="0" smtClean="0">
                <a:solidFill>
                  <a:srgbClr val="0000CC"/>
                </a:solidFill>
              </a:rPr>
              <a:t> </a:t>
            </a:r>
            <a:r>
              <a:rPr lang="en-US" altLang="es-ES" dirty="0" err="1" smtClean="0">
                <a:solidFill>
                  <a:srgbClr val="0000CC"/>
                </a:solidFill>
              </a:rPr>
              <a:t>tal</a:t>
            </a:r>
            <a:r>
              <a:rPr lang="en-US" altLang="es-ES" dirty="0" smtClean="0">
                <a:solidFill>
                  <a:srgbClr val="0000CC"/>
                </a:solidFill>
              </a:rPr>
              <a:t> hoy </a:t>
            </a:r>
            <a:r>
              <a:rPr lang="en-US" altLang="es-ES" dirty="0" err="1" smtClean="0">
                <a:solidFill>
                  <a:srgbClr val="0000CC"/>
                </a:solidFill>
              </a:rPr>
              <a:t>en</a:t>
            </a:r>
            <a:r>
              <a:rPr lang="en-US" altLang="es-ES" dirty="0" smtClean="0">
                <a:solidFill>
                  <a:srgbClr val="0000CC"/>
                </a:solidFill>
              </a:rPr>
              <a:t> </a:t>
            </a:r>
            <a:r>
              <a:rPr lang="en-US" altLang="es-ES" dirty="0" err="1" smtClean="0">
                <a:solidFill>
                  <a:srgbClr val="0000CC"/>
                </a:solidFill>
              </a:rPr>
              <a:t>día</a:t>
            </a:r>
            <a:r>
              <a:rPr lang="en-US" altLang="es-ES" dirty="0" smtClean="0">
                <a:solidFill>
                  <a:srgbClr val="0000CC"/>
                </a:solidFill>
              </a:rPr>
              <a:t>? (2/2)</a:t>
            </a:r>
            <a:endParaRPr lang="en-US" altLang="es-ES" dirty="0">
              <a:solidFill>
                <a:srgbClr val="0000CC"/>
              </a:solidFill>
            </a:endParaRPr>
          </a:p>
        </p:txBody>
      </p:sp>
      <p:grpSp>
        <p:nvGrpSpPr>
          <p:cNvPr id="42" name="Group 41">
            <a:extLst>
              <a:ext uri="{FF2B5EF4-FFF2-40B4-BE49-F238E27FC236}">
                <a16:creationId xmlns="" xmlns:a16="http://schemas.microsoft.com/office/drawing/2014/main" id="{D8529F92-86FE-894D-C78B-CE6E417985B0}"/>
              </a:ext>
            </a:extLst>
          </p:cNvPr>
          <p:cNvGrpSpPr/>
          <p:nvPr/>
        </p:nvGrpSpPr>
        <p:grpSpPr>
          <a:xfrm>
            <a:off x="155801" y="3917951"/>
            <a:ext cx="4495801" cy="2736850"/>
            <a:chOff x="718087" y="4114800"/>
            <a:chExt cx="4495801" cy="2736850"/>
          </a:xfrm>
        </p:grpSpPr>
        <p:sp>
          <p:nvSpPr>
            <p:cNvPr id="50" name="Rectangle 19">
              <a:extLst>
                <a:ext uri="{FF2B5EF4-FFF2-40B4-BE49-F238E27FC236}">
                  <a16:creationId xmlns="" xmlns:a16="http://schemas.microsoft.com/office/drawing/2014/main" id="{282FE7EA-D79B-8C11-5B04-0920BAA6D193}"/>
                </a:ext>
              </a:extLst>
            </p:cNvPr>
            <p:cNvSpPr>
              <a:spLocks noChangeArrowheads="1"/>
            </p:cNvSpPr>
            <p:nvPr/>
          </p:nvSpPr>
          <p:spPr bwMode="auto">
            <a:xfrm>
              <a:off x="718087" y="41148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66838" indent="-1366838">
                <a:tabLst>
                  <a:tab pos="1366838" algn="l"/>
                </a:tabLst>
                <a:defRPr b="1">
                  <a:solidFill>
                    <a:schemeClr val="tx1"/>
                  </a:solidFill>
                  <a:latin typeface="Arial" panose="020B0604020202020204" pitchFamily="34" charset="0"/>
                </a:defRPr>
              </a:lvl1pPr>
              <a:lvl2pPr marL="742950" indent="-285750">
                <a:tabLst>
                  <a:tab pos="1366838" algn="l"/>
                </a:tabLst>
                <a:defRPr b="1">
                  <a:solidFill>
                    <a:schemeClr val="tx1"/>
                  </a:solidFill>
                  <a:latin typeface="Arial" panose="020B0604020202020204" pitchFamily="34" charset="0"/>
                </a:defRPr>
              </a:lvl2pPr>
              <a:lvl3pPr marL="1143000" indent="-228600">
                <a:tabLst>
                  <a:tab pos="1366838" algn="l"/>
                </a:tabLst>
                <a:defRPr b="1">
                  <a:solidFill>
                    <a:schemeClr val="tx1"/>
                  </a:solidFill>
                  <a:latin typeface="Arial" panose="020B0604020202020204" pitchFamily="34" charset="0"/>
                </a:defRPr>
              </a:lvl3pPr>
              <a:lvl4pPr marL="1600200" indent="-228600">
                <a:tabLst>
                  <a:tab pos="1366838" algn="l"/>
                </a:tabLst>
                <a:defRPr b="1">
                  <a:solidFill>
                    <a:schemeClr val="tx1"/>
                  </a:solidFill>
                  <a:latin typeface="Arial" panose="020B0604020202020204" pitchFamily="34" charset="0"/>
                </a:defRPr>
              </a:lvl4pPr>
              <a:lvl5pPr marL="2057400" indent="-228600">
                <a:tabLst>
                  <a:tab pos="1366838"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1366838" algn="l"/>
                </a:tabLst>
                <a:defRPr b="1">
                  <a:solidFill>
                    <a:schemeClr val="tx1"/>
                  </a:solidFill>
                  <a:latin typeface="Arial" panose="020B0604020202020204" pitchFamily="34" charset="0"/>
                </a:defRPr>
              </a:lvl9pPr>
            </a:lstStyle>
            <a:p>
              <a:pPr algn="ctr" rtl="0">
                <a:lnSpc>
                  <a:spcPct val="110000"/>
                </a:lnSpc>
                <a:spcBef>
                  <a:spcPct val="50000"/>
                </a:spcBef>
              </a:pPr>
              <a:r>
                <a:rPr lang="en-US" altLang="es-ES" sz="2000" i="1" dirty="0" err="1" smtClean="0">
                  <a:solidFill>
                    <a:srgbClr val="FF0000"/>
                  </a:solidFill>
                </a:rPr>
                <a:t>Atractivo</a:t>
              </a:r>
              <a:r>
                <a:rPr lang="en-US" altLang="es-ES" sz="2000" i="1" dirty="0" smtClean="0">
                  <a:solidFill>
                    <a:srgbClr val="FF0000"/>
                  </a:solidFill>
                </a:rPr>
                <a:t>, </a:t>
              </a:r>
              <a:r>
                <a:rPr lang="en-US" altLang="es-ES" sz="2000" i="1" dirty="0">
                  <a:solidFill>
                    <a:srgbClr val="FF0000"/>
                  </a:solidFill>
                </a:rPr>
                <a:t>enfoque y carácter</a:t>
              </a:r>
            </a:p>
          </p:txBody>
        </p:sp>
        <p:sp>
          <p:nvSpPr>
            <p:cNvPr id="51" name="Rectangle 20">
              <a:extLst>
                <a:ext uri="{FF2B5EF4-FFF2-40B4-BE49-F238E27FC236}">
                  <a16:creationId xmlns="" xmlns:a16="http://schemas.microsoft.com/office/drawing/2014/main" id="{F2F128DF-87BE-0BF5-4506-96B9997F0E07}"/>
                </a:ext>
              </a:extLst>
            </p:cNvPr>
            <p:cNvSpPr>
              <a:spLocks noChangeArrowheads="1"/>
            </p:cNvSpPr>
            <p:nvPr/>
          </p:nvSpPr>
          <p:spPr bwMode="auto">
            <a:xfrm>
              <a:off x="794287" y="4489450"/>
              <a:ext cx="4343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buFontTx/>
                <a:buChar char="•"/>
              </a:pPr>
              <a:r>
                <a:rPr lang="en-US" altLang="es-ES" dirty="0" err="1" smtClean="0">
                  <a:solidFill>
                    <a:srgbClr val="0000CC"/>
                  </a:solidFill>
                </a:rPr>
                <a:t>Seducción</a:t>
              </a:r>
              <a:r>
                <a:rPr lang="en-US" altLang="es-ES" dirty="0" smtClean="0">
                  <a:solidFill>
                    <a:srgbClr val="0000CC"/>
                  </a:solidFill>
                </a:rPr>
                <a:t> </a:t>
              </a:r>
              <a:r>
                <a:rPr lang="en-US" altLang="es-ES" dirty="0" err="1">
                  <a:solidFill>
                    <a:srgbClr val="0000CC"/>
                  </a:solidFill>
                </a:rPr>
                <a:t>intelectual</a:t>
              </a:r>
              <a:r>
                <a:rPr lang="en-US" altLang="es-ES" dirty="0">
                  <a:solidFill>
                    <a:srgbClr val="0000CC"/>
                  </a:solidFill>
                </a:rPr>
                <a:t> (J16)</a:t>
              </a:r>
            </a:p>
            <a:p>
              <a:pPr algn="l" rtl="0">
                <a:buFontTx/>
                <a:buChar char="•"/>
              </a:pPr>
              <a:r>
                <a:rPr lang="en-US" altLang="es-ES" dirty="0" err="1" smtClean="0">
                  <a:solidFill>
                    <a:srgbClr val="0000CC"/>
                  </a:solidFill>
                </a:rPr>
                <a:t>Buscan</a:t>
              </a:r>
              <a:r>
                <a:rPr lang="en-US" altLang="es-ES" dirty="0" smtClean="0">
                  <a:solidFill>
                    <a:srgbClr val="0000CC"/>
                  </a:solidFill>
                </a:rPr>
                <a:t> a </a:t>
              </a:r>
              <a:r>
                <a:rPr lang="en-US" altLang="es-ES" dirty="0" err="1" smtClean="0">
                  <a:solidFill>
                    <a:srgbClr val="0000CC"/>
                  </a:solidFill>
                </a:rPr>
                <a:t>los</a:t>
              </a:r>
              <a:r>
                <a:rPr lang="en-US" altLang="es-ES" dirty="0" smtClean="0">
                  <a:solidFill>
                    <a:srgbClr val="0000CC"/>
                  </a:solidFill>
                </a:rPr>
                <a:t> </a:t>
              </a:r>
              <a:r>
                <a:rPr lang="en-US" altLang="es-ES" dirty="0" err="1" smtClean="0">
                  <a:solidFill>
                    <a:srgbClr val="0000CC"/>
                  </a:solidFill>
                </a:rPr>
                <a:t>inexpertos</a:t>
              </a:r>
              <a:r>
                <a:rPr lang="en-US" altLang="es-ES" dirty="0" smtClean="0">
                  <a:solidFill>
                    <a:srgbClr val="0000CC"/>
                  </a:solidFill>
                </a:rPr>
                <a:t> </a:t>
              </a:r>
              <a:r>
                <a:rPr lang="en-US" altLang="es-ES" dirty="0">
                  <a:solidFill>
                    <a:srgbClr val="0000CC"/>
                  </a:solidFill>
                </a:rPr>
                <a:t>(2:18)</a:t>
              </a:r>
            </a:p>
            <a:p>
              <a:pPr algn="l" rtl="0">
                <a:buFontTx/>
                <a:buChar char="•"/>
              </a:pPr>
              <a:r>
                <a:rPr lang="en-US" altLang="es-ES" dirty="0" err="1" smtClean="0">
                  <a:solidFill>
                    <a:srgbClr val="0000CC"/>
                  </a:solidFill>
                </a:rPr>
                <a:t>Arrogantes</a:t>
              </a:r>
              <a:r>
                <a:rPr lang="en-US" altLang="es-ES" dirty="0" smtClean="0">
                  <a:solidFill>
                    <a:srgbClr val="0000CC"/>
                  </a:solidFill>
                </a:rPr>
                <a:t>, no </a:t>
              </a:r>
              <a:r>
                <a:rPr lang="en-US" altLang="es-ES" dirty="0" err="1" smtClean="0">
                  <a:solidFill>
                    <a:srgbClr val="0000CC"/>
                  </a:solidFill>
                </a:rPr>
                <a:t>respetan</a:t>
              </a:r>
              <a:r>
                <a:rPr lang="en-US" altLang="es-ES" dirty="0" smtClean="0">
                  <a:solidFill>
                    <a:srgbClr val="0000CC"/>
                  </a:solidFill>
                </a:rPr>
                <a:t> </a:t>
              </a:r>
              <a:r>
                <a:rPr lang="en-US" altLang="es-ES" dirty="0">
                  <a:solidFill>
                    <a:srgbClr val="0000CC"/>
                  </a:solidFill>
                </a:rPr>
                <a:t>(2:10, J8)</a:t>
              </a:r>
            </a:p>
            <a:p>
              <a:pPr algn="l" rtl="0">
                <a:buFontTx/>
                <a:buChar char="•"/>
              </a:pPr>
              <a:r>
                <a:rPr lang="en-US" altLang="es-ES" dirty="0" err="1" smtClean="0">
                  <a:solidFill>
                    <a:srgbClr val="0000CC"/>
                  </a:solidFill>
                </a:rPr>
                <a:t>Seducen</a:t>
              </a:r>
              <a:r>
                <a:rPr lang="en-US" altLang="es-ES" dirty="0" smtClean="0">
                  <a:solidFill>
                    <a:srgbClr val="0000CC"/>
                  </a:solidFill>
                </a:rPr>
                <a:t> </a:t>
              </a:r>
              <a:r>
                <a:rPr lang="en-US" altLang="es-ES" dirty="0" err="1" smtClean="0">
                  <a:solidFill>
                    <a:srgbClr val="0000CC"/>
                  </a:solidFill>
                </a:rPr>
                <a:t>por</a:t>
              </a:r>
              <a:r>
                <a:rPr lang="en-US" altLang="es-ES" dirty="0" smtClean="0">
                  <a:solidFill>
                    <a:srgbClr val="0000CC"/>
                  </a:solidFill>
                </a:rPr>
                <a:t> </a:t>
              </a:r>
              <a:r>
                <a:rPr lang="en-US" altLang="es-ES" dirty="0" err="1" smtClean="0">
                  <a:solidFill>
                    <a:srgbClr val="0000CC"/>
                  </a:solidFill>
                </a:rPr>
                <a:t>pasiones</a:t>
              </a:r>
              <a:r>
                <a:rPr lang="en-US" altLang="es-ES" dirty="0" smtClean="0">
                  <a:solidFill>
                    <a:srgbClr val="0000CC"/>
                  </a:solidFill>
                </a:rPr>
                <a:t> (2:18</a:t>
              </a:r>
              <a:r>
                <a:rPr lang="en-US" altLang="es-ES" dirty="0">
                  <a:solidFill>
                    <a:srgbClr val="0000CC"/>
                  </a:solidFill>
                </a:rPr>
                <a:t>; 3:3)</a:t>
              </a:r>
            </a:p>
            <a:p>
              <a:pPr algn="l" rtl="0">
                <a:buFontTx/>
                <a:buChar char="•"/>
              </a:pPr>
              <a:r>
                <a:rPr lang="en-US" altLang="es-ES" dirty="0" err="1" smtClean="0">
                  <a:solidFill>
                    <a:srgbClr val="0000CC"/>
                  </a:solidFill>
                </a:rPr>
                <a:t>Discriminan</a:t>
              </a:r>
              <a:r>
                <a:rPr lang="en-US" altLang="es-ES" dirty="0" smtClean="0">
                  <a:solidFill>
                    <a:srgbClr val="0000CC"/>
                  </a:solidFill>
                </a:rPr>
                <a:t> </a:t>
              </a:r>
              <a:r>
                <a:rPr lang="en-US" altLang="es-ES" dirty="0">
                  <a:solidFill>
                    <a:srgbClr val="0000CC"/>
                  </a:solidFill>
                </a:rPr>
                <a:t>a </a:t>
              </a:r>
              <a:r>
                <a:rPr lang="en-US" altLang="es-ES" dirty="0" err="1">
                  <a:solidFill>
                    <a:srgbClr val="0000CC"/>
                  </a:solidFill>
                </a:rPr>
                <a:t>los</a:t>
              </a:r>
              <a:r>
                <a:rPr lang="en-US" altLang="es-ES" dirty="0">
                  <a:solidFill>
                    <a:srgbClr val="0000CC"/>
                  </a:solidFill>
                </a:rPr>
                <a:t> </a:t>
              </a:r>
              <a:r>
                <a:rPr lang="en-US" altLang="es-ES" dirty="0" err="1">
                  <a:solidFill>
                    <a:srgbClr val="0000CC"/>
                  </a:solidFill>
                </a:rPr>
                <a:t>demás</a:t>
              </a:r>
              <a:r>
                <a:rPr lang="en-US" altLang="es-ES" dirty="0">
                  <a:solidFill>
                    <a:srgbClr val="0000CC"/>
                  </a:solidFill>
                </a:rPr>
                <a:t> (J6)</a:t>
              </a:r>
            </a:p>
            <a:p>
              <a:pPr algn="l" rtl="0">
                <a:buFontTx/>
                <a:buChar char="•"/>
              </a:pPr>
              <a:r>
                <a:rPr lang="en-US" altLang="es-ES" dirty="0" smtClean="0">
                  <a:solidFill>
                    <a:srgbClr val="0000CC"/>
                  </a:solidFill>
                </a:rPr>
                <a:t>Se </a:t>
              </a:r>
              <a:r>
                <a:rPr lang="en-US" altLang="es-ES" dirty="0" err="1" smtClean="0">
                  <a:solidFill>
                    <a:srgbClr val="0000CC"/>
                  </a:solidFill>
                </a:rPr>
                <a:t>burlan</a:t>
              </a:r>
              <a:r>
                <a:rPr lang="en-US" altLang="es-ES" dirty="0" smtClean="0">
                  <a:solidFill>
                    <a:srgbClr val="0000CC"/>
                  </a:solidFill>
                </a:rPr>
                <a:t> </a:t>
              </a:r>
              <a:r>
                <a:rPr lang="en-US" altLang="es-ES" dirty="0">
                  <a:solidFill>
                    <a:srgbClr val="0000CC"/>
                  </a:solidFill>
                </a:rPr>
                <a:t>(3:3)</a:t>
              </a:r>
            </a:p>
            <a:p>
              <a:pPr algn="l" rtl="0">
                <a:buFontTx/>
                <a:buChar char="•"/>
              </a:pPr>
              <a:r>
                <a:rPr lang="en-US" altLang="es-ES" dirty="0">
                  <a:solidFill>
                    <a:srgbClr val="0000CC"/>
                  </a:solidFill>
                </a:rPr>
                <a:t>Palabras </a:t>
              </a:r>
              <a:r>
                <a:rPr lang="en-US" altLang="es-ES" dirty="0" err="1">
                  <a:solidFill>
                    <a:srgbClr val="0000CC"/>
                  </a:solidFill>
                </a:rPr>
                <a:t>engañosas</a:t>
              </a:r>
              <a:r>
                <a:rPr lang="en-US" altLang="es-ES" dirty="0">
                  <a:solidFill>
                    <a:srgbClr val="0000CC"/>
                  </a:solidFill>
                </a:rPr>
                <a:t> (2:3)</a:t>
              </a:r>
            </a:p>
            <a:p>
              <a:pPr algn="l" rtl="0">
                <a:buFontTx/>
                <a:buChar char="•"/>
              </a:pPr>
              <a:r>
                <a:rPr lang="en-US" altLang="es-ES" dirty="0" err="1" smtClean="0">
                  <a:solidFill>
                    <a:srgbClr val="0000CC"/>
                  </a:solidFill>
                </a:rPr>
                <a:t>Impíos</a:t>
              </a:r>
              <a:r>
                <a:rPr lang="en-US" altLang="es-ES" dirty="0" smtClean="0">
                  <a:solidFill>
                    <a:srgbClr val="0000CC"/>
                  </a:solidFill>
                </a:rPr>
                <a:t> </a:t>
              </a:r>
              <a:r>
                <a:rPr lang="en-US" altLang="es-ES" dirty="0">
                  <a:solidFill>
                    <a:srgbClr val="0000CC"/>
                  </a:solidFill>
                </a:rPr>
                <a:t>(J15) </a:t>
              </a:r>
              <a:r>
                <a:rPr lang="en-US" altLang="es-ES" dirty="0" smtClean="0">
                  <a:solidFill>
                    <a:srgbClr val="0000CC"/>
                  </a:solidFill>
                </a:rPr>
                <a:t>(no </a:t>
              </a:r>
              <a:r>
                <a:rPr lang="en-US" altLang="es-ES" dirty="0" err="1" smtClean="0">
                  <a:solidFill>
                    <a:srgbClr val="0000CC"/>
                  </a:solidFill>
                </a:rPr>
                <a:t>dirigidos</a:t>
              </a:r>
              <a:r>
                <a:rPr lang="en-US" altLang="es-ES" dirty="0" smtClean="0">
                  <a:solidFill>
                    <a:srgbClr val="0000CC"/>
                  </a:solidFill>
                </a:rPr>
                <a:t> </a:t>
              </a:r>
              <a:r>
                <a:rPr lang="en-US" altLang="es-ES" dirty="0" err="1">
                  <a:solidFill>
                    <a:srgbClr val="0000CC"/>
                  </a:solidFill>
                </a:rPr>
                <a:t>por</a:t>
              </a:r>
              <a:r>
                <a:rPr lang="en-US" altLang="es-ES" dirty="0">
                  <a:solidFill>
                    <a:srgbClr val="0000CC"/>
                  </a:solidFill>
                </a:rPr>
                <a:t> </a:t>
              </a:r>
              <a:r>
                <a:rPr lang="en-US" altLang="es-ES" dirty="0" smtClean="0">
                  <a:solidFill>
                    <a:srgbClr val="0000CC"/>
                  </a:solidFill>
                </a:rPr>
                <a:t>Dios)</a:t>
              </a:r>
              <a:endParaRPr lang="en-US" altLang="es-ES" dirty="0">
                <a:solidFill>
                  <a:srgbClr val="0000CC"/>
                </a:solidFill>
              </a:endParaRPr>
            </a:p>
          </p:txBody>
        </p:sp>
        <p:grpSp>
          <p:nvGrpSpPr>
            <p:cNvPr id="52" name="Group 22">
              <a:extLst>
                <a:ext uri="{FF2B5EF4-FFF2-40B4-BE49-F238E27FC236}">
                  <a16:creationId xmlns="" xmlns:a16="http://schemas.microsoft.com/office/drawing/2014/main" id="{56D51D88-E340-8A1E-C2BF-303F86158770}"/>
                </a:ext>
              </a:extLst>
            </p:cNvPr>
            <p:cNvGrpSpPr>
              <a:grpSpLocks/>
            </p:cNvGrpSpPr>
            <p:nvPr/>
          </p:nvGrpSpPr>
          <p:grpSpPr bwMode="auto">
            <a:xfrm>
              <a:off x="2818350" y="4673600"/>
              <a:ext cx="2395538" cy="1943100"/>
              <a:chOff x="1323" y="2944"/>
              <a:chExt cx="1509" cy="1224"/>
            </a:xfrm>
          </p:grpSpPr>
          <p:sp>
            <p:nvSpPr>
              <p:cNvPr id="58" name="Line 29">
                <a:extLst>
                  <a:ext uri="{FF2B5EF4-FFF2-40B4-BE49-F238E27FC236}">
                    <a16:creationId xmlns="" xmlns:a16="http://schemas.microsoft.com/office/drawing/2014/main" id="{AB2059B7-46EB-CA47-6C07-5829AFAB6CBC}"/>
                  </a:ext>
                </a:extLst>
              </p:cNvPr>
              <p:cNvSpPr>
                <a:spLocks noChangeShapeType="1"/>
              </p:cNvSpPr>
              <p:nvPr/>
            </p:nvSpPr>
            <p:spPr bwMode="auto">
              <a:xfrm flipV="1">
                <a:off x="2180" y="2944"/>
                <a:ext cx="65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59" name="Line 30">
                <a:extLst>
                  <a:ext uri="{FF2B5EF4-FFF2-40B4-BE49-F238E27FC236}">
                    <a16:creationId xmlns="" xmlns:a16="http://schemas.microsoft.com/office/drawing/2014/main" id="{DAB82EB4-7FBE-19B1-DFA8-9E85E602DBD1}"/>
                  </a:ext>
                </a:extLst>
              </p:cNvPr>
              <p:cNvSpPr>
                <a:spLocks noChangeShapeType="1"/>
              </p:cNvSpPr>
              <p:nvPr/>
            </p:nvSpPr>
            <p:spPr bwMode="auto">
              <a:xfrm>
                <a:off x="2366" y="3112"/>
                <a:ext cx="466" cy="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0" name="Line 31">
                <a:extLst>
                  <a:ext uri="{FF2B5EF4-FFF2-40B4-BE49-F238E27FC236}">
                    <a16:creationId xmlns="" xmlns:a16="http://schemas.microsoft.com/office/drawing/2014/main" id="{D8D13973-A957-53C3-4659-9D081C76D889}"/>
                  </a:ext>
                </a:extLst>
              </p:cNvPr>
              <p:cNvSpPr>
                <a:spLocks noChangeShapeType="1"/>
              </p:cNvSpPr>
              <p:nvPr/>
            </p:nvSpPr>
            <p:spPr bwMode="auto">
              <a:xfrm>
                <a:off x="2640" y="3296"/>
                <a:ext cx="192"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endParaRPr lang="es-ES"/>
              </a:p>
            </p:txBody>
          </p:sp>
          <p:sp>
            <p:nvSpPr>
              <p:cNvPr id="61" name="Line 32">
                <a:extLst>
                  <a:ext uri="{FF2B5EF4-FFF2-40B4-BE49-F238E27FC236}">
                    <a16:creationId xmlns="" xmlns:a16="http://schemas.microsoft.com/office/drawing/2014/main" id="{48D39DCC-0954-48A4-5AE4-7B1EBE8CB385}"/>
                  </a:ext>
                </a:extLst>
              </p:cNvPr>
              <p:cNvSpPr>
                <a:spLocks noChangeShapeType="1"/>
              </p:cNvSpPr>
              <p:nvPr/>
            </p:nvSpPr>
            <p:spPr bwMode="auto">
              <a:xfrm>
                <a:off x="2592" y="3472"/>
                <a:ext cx="24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2" name="Line 33">
                <a:extLst>
                  <a:ext uri="{FF2B5EF4-FFF2-40B4-BE49-F238E27FC236}">
                    <a16:creationId xmlns="" xmlns:a16="http://schemas.microsoft.com/office/drawing/2014/main" id="{E55CAB1B-7F90-B974-3CBA-0922E45CE8E3}"/>
                  </a:ext>
                </a:extLst>
              </p:cNvPr>
              <p:cNvSpPr>
                <a:spLocks noChangeShapeType="1"/>
              </p:cNvSpPr>
              <p:nvPr/>
            </p:nvSpPr>
            <p:spPr bwMode="auto">
              <a:xfrm>
                <a:off x="2496" y="3640"/>
                <a:ext cx="336"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endParaRPr lang="es-ES"/>
              </a:p>
            </p:txBody>
          </p:sp>
          <p:sp>
            <p:nvSpPr>
              <p:cNvPr id="63" name="Line 34">
                <a:extLst>
                  <a:ext uri="{FF2B5EF4-FFF2-40B4-BE49-F238E27FC236}">
                    <a16:creationId xmlns="" xmlns:a16="http://schemas.microsoft.com/office/drawing/2014/main" id="{063756A1-A4BF-F995-7BFF-7B3849D69BC7}"/>
                  </a:ext>
                </a:extLst>
              </p:cNvPr>
              <p:cNvSpPr>
                <a:spLocks noChangeShapeType="1"/>
              </p:cNvSpPr>
              <p:nvPr/>
            </p:nvSpPr>
            <p:spPr bwMode="auto">
              <a:xfrm>
                <a:off x="1323" y="3814"/>
                <a:ext cx="1509"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4" name="Line 35">
                <a:extLst>
                  <a:ext uri="{FF2B5EF4-FFF2-40B4-BE49-F238E27FC236}">
                    <a16:creationId xmlns="" xmlns:a16="http://schemas.microsoft.com/office/drawing/2014/main" id="{1B9ABC80-AAD1-38DF-19FA-8476419446DA}"/>
                  </a:ext>
                </a:extLst>
              </p:cNvPr>
              <p:cNvSpPr>
                <a:spLocks noChangeShapeType="1"/>
              </p:cNvSpPr>
              <p:nvPr/>
            </p:nvSpPr>
            <p:spPr bwMode="auto">
              <a:xfrm>
                <a:off x="2027" y="3990"/>
                <a:ext cx="805"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sp>
            <p:nvSpPr>
              <p:cNvPr id="65" name="Line 36">
                <a:extLst>
                  <a:ext uri="{FF2B5EF4-FFF2-40B4-BE49-F238E27FC236}">
                    <a16:creationId xmlns="" xmlns:a16="http://schemas.microsoft.com/office/drawing/2014/main" id="{C13E18A8-CBD8-0FF1-F057-D07186ED9CB6}"/>
                  </a:ext>
                </a:extLst>
              </p:cNvPr>
              <p:cNvSpPr>
                <a:spLocks noChangeShapeType="1"/>
              </p:cNvSpPr>
              <p:nvPr/>
            </p:nvSpPr>
            <p:spPr bwMode="auto">
              <a:xfrm>
                <a:off x="2688" y="4166"/>
                <a:ext cx="144" cy="2"/>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endParaRPr lang="es-ES"/>
              </a:p>
            </p:txBody>
          </p:sp>
        </p:grpSp>
      </p:grpSp>
      <p:sp>
        <p:nvSpPr>
          <p:cNvPr id="66" name="Rectangle 21">
            <a:extLst>
              <a:ext uri="{FF2B5EF4-FFF2-40B4-BE49-F238E27FC236}">
                <a16:creationId xmlns="" xmlns:a16="http://schemas.microsoft.com/office/drawing/2014/main" id="{D714EFED-55B9-CD83-CACF-5817746D292D}"/>
              </a:ext>
            </a:extLst>
          </p:cNvPr>
          <p:cNvSpPr>
            <a:spLocks noChangeArrowheads="1"/>
          </p:cNvSpPr>
          <p:nvPr/>
        </p:nvSpPr>
        <p:spPr bwMode="auto">
          <a:xfrm>
            <a:off x="4927600" y="4250691"/>
            <a:ext cx="701978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tabLst>
                <a:tab pos="225425" algn="l"/>
              </a:tabLst>
              <a:defRPr b="1">
                <a:solidFill>
                  <a:schemeClr val="tx1"/>
                </a:solidFill>
                <a:latin typeface="Arial" panose="020B0604020202020204" pitchFamily="34" charset="0"/>
              </a:defRPr>
            </a:lvl1pPr>
            <a:lvl2pPr marL="742950" indent="-285750">
              <a:tabLst>
                <a:tab pos="225425" algn="l"/>
              </a:tabLst>
              <a:defRPr b="1">
                <a:solidFill>
                  <a:schemeClr val="tx1"/>
                </a:solidFill>
                <a:latin typeface="Arial" panose="020B0604020202020204" pitchFamily="34" charset="0"/>
              </a:defRPr>
            </a:lvl2pPr>
            <a:lvl3pPr marL="1143000" indent="-228600">
              <a:tabLst>
                <a:tab pos="225425" algn="l"/>
              </a:tabLst>
              <a:defRPr b="1">
                <a:solidFill>
                  <a:schemeClr val="tx1"/>
                </a:solidFill>
                <a:latin typeface="Arial" panose="020B0604020202020204" pitchFamily="34" charset="0"/>
              </a:defRPr>
            </a:lvl3pPr>
            <a:lvl4pPr marL="1600200" indent="-228600">
              <a:tabLst>
                <a:tab pos="225425" algn="l"/>
              </a:tabLst>
              <a:defRPr b="1">
                <a:solidFill>
                  <a:schemeClr val="tx1"/>
                </a:solidFill>
                <a:latin typeface="Arial" panose="020B0604020202020204" pitchFamily="34" charset="0"/>
              </a:defRPr>
            </a:lvl4pPr>
            <a:lvl5pPr marL="2057400" indent="-228600">
              <a:tabLst>
                <a:tab pos="225425" algn="l"/>
              </a:tabLst>
              <a:defRPr b="1">
                <a:solidFill>
                  <a:schemeClr val="tx1"/>
                </a:solidFill>
                <a:latin typeface="Arial" panose="020B0604020202020204" pitchFamily="34" charset="0"/>
              </a:defRPr>
            </a:lvl5pPr>
            <a:lvl6pPr marL="25146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6pPr>
            <a:lvl7pPr marL="29718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7pPr>
            <a:lvl8pPr marL="34290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8pPr>
            <a:lvl9pPr marL="3886200" indent="-228600" eaLnBrk="0" fontAlgn="base" hangingPunct="0">
              <a:spcBef>
                <a:spcPct val="0"/>
              </a:spcBef>
              <a:spcAft>
                <a:spcPct val="0"/>
              </a:spcAft>
              <a:tabLst>
                <a:tab pos="225425" algn="l"/>
              </a:tabLst>
              <a:defRPr b="1">
                <a:solidFill>
                  <a:schemeClr val="tx1"/>
                </a:solidFill>
                <a:latin typeface="Arial" panose="020B0604020202020204" pitchFamily="34" charset="0"/>
              </a:defRPr>
            </a:lvl9pPr>
          </a:lstStyle>
          <a:p>
            <a:pPr algn="l" rtl="0">
              <a:lnSpc>
                <a:spcPts val="2300"/>
              </a:lnSpc>
              <a:buFontTx/>
              <a:buChar char="•"/>
            </a:pPr>
            <a:r>
              <a:rPr lang="en-US" altLang="es-ES" dirty="0">
                <a:solidFill>
                  <a:srgbClr val="0000CC"/>
                </a:solidFill>
              </a:rPr>
              <a:t>Asociado con la élite intelectual, la academia</a:t>
            </a:r>
          </a:p>
          <a:p>
            <a:pPr algn="l" rtl="0">
              <a:lnSpc>
                <a:spcPts val="2300"/>
              </a:lnSpc>
              <a:buFontTx/>
              <a:buChar char="•"/>
            </a:pPr>
            <a:r>
              <a:rPr lang="en-US" altLang="es-ES" dirty="0">
                <a:solidFill>
                  <a:srgbClr val="0000CC"/>
                </a:solidFill>
              </a:rPr>
              <a:t>Los jóvenes son el objetivo (</a:t>
            </a:r>
            <a:r>
              <a:rPr lang="en-US" altLang="es-ES" dirty="0" err="1">
                <a:solidFill>
                  <a:srgbClr val="0000CC"/>
                </a:solidFill>
              </a:rPr>
              <a:t>porque</a:t>
            </a:r>
            <a:r>
              <a:rPr lang="en-US" altLang="es-ES" dirty="0">
                <a:solidFill>
                  <a:srgbClr val="0000CC"/>
                </a:solidFill>
              </a:rPr>
              <a:t> son vulnerables)</a:t>
            </a:r>
          </a:p>
          <a:p>
            <a:pPr algn="l" rtl="0">
              <a:lnSpc>
                <a:spcPts val="2300"/>
              </a:lnSpc>
              <a:buFontTx/>
              <a:buChar char="•"/>
            </a:pPr>
            <a:r>
              <a:rPr lang="en-US" altLang="es-ES" dirty="0" err="1" smtClean="0">
                <a:solidFill>
                  <a:srgbClr val="0000CC"/>
                </a:solidFill>
              </a:rPr>
              <a:t>Vocales</a:t>
            </a:r>
            <a:r>
              <a:rPr lang="en-US" altLang="es-ES" dirty="0" smtClean="0">
                <a:solidFill>
                  <a:srgbClr val="0000CC"/>
                </a:solidFill>
              </a:rPr>
              <a:t>, </a:t>
            </a:r>
            <a:r>
              <a:rPr lang="en-US" altLang="es-ES" dirty="0" err="1" smtClean="0">
                <a:solidFill>
                  <a:srgbClr val="0000CC"/>
                </a:solidFill>
              </a:rPr>
              <a:t>groseros</a:t>
            </a:r>
            <a:r>
              <a:rPr lang="en-US" altLang="es-ES" dirty="0" smtClean="0">
                <a:solidFill>
                  <a:srgbClr val="0000CC"/>
                </a:solidFill>
              </a:rPr>
              <a:t>, </a:t>
            </a:r>
            <a:r>
              <a:rPr lang="en-US" altLang="es-ES" dirty="0" err="1" smtClean="0">
                <a:solidFill>
                  <a:srgbClr val="0000CC"/>
                </a:solidFill>
              </a:rPr>
              <a:t>promueven</a:t>
            </a:r>
            <a:r>
              <a:rPr lang="en-US" altLang="es-ES" dirty="0" smtClean="0">
                <a:solidFill>
                  <a:srgbClr val="0000CC"/>
                </a:solidFill>
              </a:rPr>
              <a:t> </a:t>
            </a:r>
            <a:r>
              <a:rPr lang="en-US" altLang="es-ES" dirty="0">
                <a:solidFill>
                  <a:srgbClr val="0000CC"/>
                </a:solidFill>
              </a:rPr>
              <a:t>la desobediencia, “</a:t>
            </a:r>
            <a:r>
              <a:rPr lang="en-US" altLang="es-ES" dirty="0" err="1" smtClean="0">
                <a:solidFill>
                  <a:srgbClr val="0000CC"/>
                </a:solidFill>
              </a:rPr>
              <a:t>cancelan</a:t>
            </a:r>
            <a:r>
              <a:rPr lang="en-US" altLang="es-ES" dirty="0">
                <a:solidFill>
                  <a:srgbClr val="0000CC"/>
                </a:solidFill>
              </a:rPr>
              <a:t>”</a:t>
            </a:r>
          </a:p>
          <a:p>
            <a:pPr algn="l" rtl="0">
              <a:lnSpc>
                <a:spcPts val="2300"/>
              </a:lnSpc>
              <a:buFontTx/>
              <a:buChar char="•"/>
            </a:pPr>
            <a:r>
              <a:rPr lang="en-US" altLang="es-ES" dirty="0" err="1" smtClean="0">
                <a:solidFill>
                  <a:srgbClr val="0000CC"/>
                </a:solidFill>
              </a:rPr>
              <a:t>Mensaje</a:t>
            </a:r>
            <a:r>
              <a:rPr lang="en-US" altLang="es-ES" dirty="0" smtClean="0">
                <a:solidFill>
                  <a:srgbClr val="0000CC"/>
                </a:solidFill>
              </a:rPr>
              <a:t>: </a:t>
            </a:r>
            <a:r>
              <a:rPr lang="en-US" altLang="es-ES" dirty="0" err="1" smtClean="0">
                <a:solidFill>
                  <a:srgbClr val="0000CC"/>
                </a:solidFill>
              </a:rPr>
              <a:t>seguir</a:t>
            </a:r>
            <a:r>
              <a:rPr lang="en-US" altLang="es-ES" dirty="0" smtClean="0">
                <a:solidFill>
                  <a:srgbClr val="0000CC"/>
                </a:solidFill>
              </a:rPr>
              <a:t> </a:t>
            </a:r>
            <a:r>
              <a:rPr lang="en-US" altLang="es-ES" dirty="0">
                <a:solidFill>
                  <a:srgbClr val="0000CC"/>
                </a:solidFill>
              </a:rPr>
              <a:t>los deseos “naturales”, sin inhibiciones</a:t>
            </a:r>
          </a:p>
          <a:p>
            <a:pPr algn="l" rtl="0">
              <a:lnSpc>
                <a:spcPts val="2300"/>
              </a:lnSpc>
              <a:buFontTx/>
              <a:buChar char="•"/>
            </a:pPr>
            <a:r>
              <a:rPr lang="en-US" altLang="es-ES" dirty="0" err="1" smtClean="0">
                <a:solidFill>
                  <a:srgbClr val="0000CC"/>
                </a:solidFill>
              </a:rPr>
              <a:t>Atacan</a:t>
            </a:r>
            <a:r>
              <a:rPr lang="en-US" altLang="es-ES" dirty="0" smtClean="0">
                <a:solidFill>
                  <a:srgbClr val="0000CC"/>
                </a:solidFill>
              </a:rPr>
              <a:t>/</a:t>
            </a:r>
            <a:r>
              <a:rPr lang="en-US" altLang="es-ES" dirty="0" err="1" smtClean="0">
                <a:solidFill>
                  <a:srgbClr val="0000CC"/>
                </a:solidFill>
              </a:rPr>
              <a:t>ridiculizan</a:t>
            </a:r>
            <a:r>
              <a:rPr lang="en-US" altLang="es-ES" dirty="0" smtClean="0">
                <a:solidFill>
                  <a:srgbClr val="0000CC"/>
                </a:solidFill>
              </a:rPr>
              <a:t> </a:t>
            </a:r>
            <a:r>
              <a:rPr lang="en-US" altLang="es-ES" dirty="0">
                <a:solidFill>
                  <a:srgbClr val="0000CC"/>
                </a:solidFill>
              </a:rPr>
              <a:t>a </a:t>
            </a:r>
            <a:r>
              <a:rPr lang="en-US" altLang="es-ES" dirty="0" err="1" smtClean="0">
                <a:solidFill>
                  <a:srgbClr val="0000CC"/>
                </a:solidFill>
              </a:rPr>
              <a:t>los</a:t>
            </a:r>
            <a:r>
              <a:rPr lang="en-US" altLang="es-ES" dirty="0" smtClean="0">
                <a:solidFill>
                  <a:srgbClr val="0000CC"/>
                </a:solidFill>
              </a:rPr>
              <a:t> no </a:t>
            </a:r>
            <a:r>
              <a:rPr lang="en-US" altLang="es-ES" dirty="0">
                <a:solidFill>
                  <a:srgbClr val="0000CC"/>
                </a:solidFill>
              </a:rPr>
              <a:t>“políticamente correctos”</a:t>
            </a:r>
          </a:p>
          <a:p>
            <a:pPr algn="l" rtl="0">
              <a:lnSpc>
                <a:spcPts val="2300"/>
              </a:lnSpc>
              <a:buFontTx/>
              <a:buChar char="•"/>
            </a:pPr>
            <a:r>
              <a:rPr lang="en-US" altLang="es-ES" dirty="0">
                <a:solidFill>
                  <a:srgbClr val="0000CC"/>
                </a:solidFill>
              </a:rPr>
              <a:t>Términos insultantes: “homófobo”, “discurso de odio”, etc.</a:t>
            </a:r>
          </a:p>
          <a:p>
            <a:pPr algn="l" rtl="0">
              <a:lnSpc>
                <a:spcPts val="2300"/>
              </a:lnSpc>
              <a:buFontTx/>
              <a:buChar char="•"/>
            </a:pPr>
            <a:r>
              <a:rPr lang="en-US" altLang="es-ES" dirty="0">
                <a:solidFill>
                  <a:srgbClr val="0000CC"/>
                </a:solidFill>
              </a:rPr>
              <a:t>Falsos </a:t>
            </a:r>
            <a:r>
              <a:rPr lang="en-US" altLang="es-ES" dirty="0" err="1">
                <a:solidFill>
                  <a:srgbClr val="0000CC"/>
                </a:solidFill>
              </a:rPr>
              <a:t>hechos</a:t>
            </a:r>
            <a:r>
              <a:rPr lang="en-US" altLang="es-ES" dirty="0">
                <a:solidFill>
                  <a:srgbClr val="0000CC"/>
                </a:solidFill>
              </a:rPr>
              <a:t> </a:t>
            </a:r>
            <a:r>
              <a:rPr lang="en-US" altLang="es-ES" dirty="0" err="1" smtClean="0">
                <a:solidFill>
                  <a:srgbClr val="0000CC"/>
                </a:solidFill>
              </a:rPr>
              <a:t>en</a:t>
            </a:r>
            <a:r>
              <a:rPr lang="en-US" altLang="es-ES" dirty="0" smtClean="0">
                <a:solidFill>
                  <a:srgbClr val="0000CC"/>
                </a:solidFill>
              </a:rPr>
              <a:t> </a:t>
            </a:r>
            <a:r>
              <a:rPr lang="en-US" altLang="es-ES" dirty="0" err="1" smtClean="0">
                <a:solidFill>
                  <a:srgbClr val="0000CC"/>
                </a:solidFill>
              </a:rPr>
              <a:t>cuanto</a:t>
            </a:r>
            <a:r>
              <a:rPr lang="en-US" altLang="es-ES" dirty="0" smtClean="0">
                <a:solidFill>
                  <a:srgbClr val="0000CC"/>
                </a:solidFill>
              </a:rPr>
              <a:t> a la </a:t>
            </a:r>
            <a:r>
              <a:rPr lang="en-US" altLang="es-ES" dirty="0" err="1" smtClean="0">
                <a:solidFill>
                  <a:srgbClr val="0000CC"/>
                </a:solidFill>
              </a:rPr>
              <a:t>normalidad</a:t>
            </a:r>
            <a:r>
              <a:rPr lang="en-US" altLang="es-ES" dirty="0">
                <a:solidFill>
                  <a:srgbClr val="0000CC"/>
                </a:solidFill>
              </a:rPr>
              <a:t>, etc.</a:t>
            </a:r>
          </a:p>
          <a:p>
            <a:pPr algn="l" rtl="0">
              <a:lnSpc>
                <a:spcPts val="2300"/>
              </a:lnSpc>
              <a:buFontTx/>
              <a:buChar char="•"/>
            </a:pPr>
            <a:r>
              <a:rPr lang="en-US" altLang="es-ES" dirty="0" err="1" smtClean="0">
                <a:solidFill>
                  <a:srgbClr val="0000CC"/>
                </a:solidFill>
              </a:rPr>
              <a:t>Readaptan</a:t>
            </a:r>
            <a:r>
              <a:rPr lang="en-US" altLang="es-ES" dirty="0" smtClean="0">
                <a:solidFill>
                  <a:srgbClr val="0000CC"/>
                </a:solidFill>
              </a:rPr>
              <a:t> </a:t>
            </a:r>
            <a:r>
              <a:rPr lang="en-US" altLang="es-ES" dirty="0">
                <a:solidFill>
                  <a:srgbClr val="0000CC"/>
                </a:solidFill>
              </a:rPr>
              <a:t>la religión para </a:t>
            </a:r>
            <a:r>
              <a:rPr lang="en-US" altLang="es-ES" dirty="0" smtClean="0">
                <a:solidFill>
                  <a:srgbClr val="0000CC"/>
                </a:solidFill>
              </a:rPr>
              <a:t>solo </a:t>
            </a:r>
            <a:r>
              <a:rPr lang="en-US" altLang="es-ES" dirty="0">
                <a:solidFill>
                  <a:srgbClr val="0000CC"/>
                </a:solidFill>
              </a:rPr>
              <a:t>“problemas </a:t>
            </a:r>
            <a:r>
              <a:rPr lang="en-US" altLang="es-ES" dirty="0" err="1">
                <a:solidFill>
                  <a:srgbClr val="0000CC"/>
                </a:solidFill>
              </a:rPr>
              <a:t>sociales</a:t>
            </a:r>
            <a:r>
              <a:rPr lang="en-US" altLang="es-ES" dirty="0" smtClean="0">
                <a:solidFill>
                  <a:srgbClr val="0000CC"/>
                </a:solidFill>
              </a:rPr>
              <a:t>”</a:t>
            </a:r>
            <a:endParaRPr lang="en-US" altLang="es-ES" dirty="0">
              <a:solidFill>
                <a:srgbClr val="0000CC"/>
              </a:solidFill>
            </a:endParaRPr>
          </a:p>
        </p:txBody>
      </p:sp>
    </p:spTree>
    <p:extLst>
      <p:ext uri="{BB962C8B-B14F-4D97-AF65-F5344CB8AC3E}">
        <p14:creationId xmlns:p14="http://schemas.microsoft.com/office/powerpoint/2010/main" val="179776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500" fill="hold"/>
                                        <p:tgtEl>
                                          <p:spTgt spid="42"/>
                                        </p:tgtEl>
                                        <p:attrNameLst>
                                          <p:attrName>ppt_x</p:attrName>
                                        </p:attrNameLst>
                                      </p:cBhvr>
                                      <p:tavLst>
                                        <p:tav tm="0">
                                          <p:val>
                                            <p:strVal val="1+#ppt_w/2"/>
                                          </p:val>
                                        </p:tav>
                                        <p:tav tm="100000">
                                          <p:val>
                                            <p:strVal val="#ppt_x"/>
                                          </p:val>
                                        </p:tav>
                                      </p:tavLst>
                                    </p:anim>
                                    <p:anim calcmode="lin" valueType="num">
                                      <p:cBhvr additive="base">
                                        <p:cTn id="12"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46">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46">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646">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646">
                                            <p:txEl>
                                              <p:pRg st="3" end="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46">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64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6">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646">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646">
                                            <p:txEl>
                                              <p:pRg st="7" end="7"/>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6" grpId="0" uiExpand="1" build="p"/>
      <p:bldP spid="6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Number Placeholder 5">
            <a:extLst>
              <a:ext uri="{FF2B5EF4-FFF2-40B4-BE49-F238E27FC236}">
                <a16:creationId xmlns="" xmlns:a16="http://schemas.microsoft.com/office/drawing/2014/main" id="{6B01DDB4-09A3-E9E2-191D-ADF06BEC6ED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0579E53-1349-49EF-9A38-8383A9C338FE}" type="slidenum">
              <a:rPr lang="en-US" altLang="en-US" sz="1400" smtClean="0"/>
              <a:pPr>
                <a:spcBef>
                  <a:spcPct val="0"/>
                </a:spcBef>
                <a:buFontTx/>
                <a:buNone/>
              </a:pPr>
              <a:t>25</a:t>
            </a:fld>
            <a:endParaRPr lang="en-US" altLang="en-US" sz="1400"/>
          </a:p>
        </p:txBody>
      </p:sp>
      <p:sp>
        <p:nvSpPr>
          <p:cNvPr id="131075" name="Rectangle 2">
            <a:extLst>
              <a:ext uri="{FF2B5EF4-FFF2-40B4-BE49-F238E27FC236}">
                <a16:creationId xmlns="" xmlns:a16="http://schemas.microsoft.com/office/drawing/2014/main" id="{76E8733F-37B0-E6FB-D0D9-3AD240B38E9A}"/>
              </a:ext>
            </a:extLst>
          </p:cNvPr>
          <p:cNvSpPr>
            <a:spLocks noGrp="1" noChangeArrowheads="1"/>
          </p:cNvSpPr>
          <p:nvPr>
            <p:ph type="title"/>
          </p:nvPr>
        </p:nvSpPr>
        <p:spPr>
          <a:xfrm>
            <a:off x="0" y="49765"/>
            <a:ext cx="6136640" cy="852406"/>
          </a:xfrm>
        </p:spPr>
        <p:txBody>
          <a:bodyPr/>
          <a:lstStyle/>
          <a:p>
            <a:pPr eaLnBrk="1" hangingPunct="1"/>
            <a:r>
              <a:rPr lang="en-US" altLang="en-US" sz="2800" dirty="0"/>
              <a:t>The Nature of False Teaching</a:t>
            </a:r>
          </a:p>
        </p:txBody>
      </p:sp>
      <p:sp>
        <p:nvSpPr>
          <p:cNvPr id="83972" name="Rectangle 3">
            <a:extLst>
              <a:ext uri="{FF2B5EF4-FFF2-40B4-BE49-F238E27FC236}">
                <a16:creationId xmlns="" xmlns:a16="http://schemas.microsoft.com/office/drawing/2014/main" id="{FF3BCC96-6722-4CD9-7CAB-7076DCDA6EFE}"/>
              </a:ext>
            </a:extLst>
          </p:cNvPr>
          <p:cNvSpPr>
            <a:spLocks noGrp="1" noChangeArrowheads="1"/>
          </p:cNvSpPr>
          <p:nvPr>
            <p:ph type="body" idx="1"/>
          </p:nvPr>
        </p:nvSpPr>
        <p:spPr>
          <a:xfrm>
            <a:off x="154940" y="1025124"/>
            <a:ext cx="5674360" cy="6005593"/>
          </a:xfrm>
        </p:spPr>
        <p:txBody>
          <a:bodyPr>
            <a:normAutofit fontScale="85000" lnSpcReduction="10000"/>
          </a:bodyPr>
          <a:lstStyle/>
          <a:p>
            <a:pPr marL="228600" indent="-228600" eaLnBrk="1" hangingPunct="1">
              <a:lnSpc>
                <a:spcPct val="90000"/>
              </a:lnSpc>
              <a:defRPr/>
            </a:pPr>
            <a:r>
              <a:rPr lang="en-US" altLang="en-US" sz="2400" dirty="0"/>
              <a:t>Uses Deceptive words (II Pet 2:3)</a:t>
            </a:r>
          </a:p>
          <a:p>
            <a:pPr marL="576263" lvl="1" indent="-228600" eaLnBrk="1" hangingPunct="1">
              <a:lnSpc>
                <a:spcPct val="90000"/>
              </a:lnSpc>
              <a:defRPr/>
            </a:pPr>
            <a:r>
              <a:rPr lang="en-US" altLang="en-US" sz="2000" dirty="0"/>
              <a:t>“Form of godliness…denied its power” (II Tim 3:5) … borrows concepts</a:t>
            </a:r>
          </a:p>
          <a:p>
            <a:pPr marL="576263" lvl="1" indent="-228600" eaLnBrk="1" hangingPunct="1">
              <a:lnSpc>
                <a:spcPct val="90000"/>
              </a:lnSpc>
              <a:defRPr/>
            </a:pPr>
            <a:r>
              <a:rPr lang="en-US" altLang="en-US" sz="2000" dirty="0"/>
              <a:t>Has “religious” or “wise” sound:  seems logical   … borrows vocabulary</a:t>
            </a:r>
          </a:p>
          <a:p>
            <a:pPr marL="228600" indent="-228600" eaLnBrk="1" hangingPunct="1">
              <a:lnSpc>
                <a:spcPct val="90000"/>
              </a:lnSpc>
              <a:defRPr/>
            </a:pPr>
            <a:r>
              <a:rPr lang="en-US" altLang="en-US" sz="2400" dirty="0"/>
              <a:t>Reviles/despises authority (II Pet 2:10)</a:t>
            </a:r>
          </a:p>
          <a:p>
            <a:pPr marL="628650" lvl="1" indent="-228600" eaLnBrk="1" hangingPunct="1">
              <a:lnSpc>
                <a:spcPct val="90000"/>
              </a:lnSpc>
              <a:defRPr/>
            </a:pPr>
            <a:r>
              <a:rPr lang="en-US" altLang="en-US" sz="2000" dirty="0"/>
              <a:t>Advertises “freedom” from authoritarian restrictions</a:t>
            </a:r>
          </a:p>
          <a:p>
            <a:pPr marL="228600" indent="-228600" eaLnBrk="1" hangingPunct="1">
              <a:lnSpc>
                <a:spcPct val="90000"/>
              </a:lnSpc>
              <a:defRPr/>
            </a:pPr>
            <a:r>
              <a:rPr lang="en-US" altLang="en-US" sz="2400" dirty="0"/>
              <a:t>Reviles (ridicules) things not understood or not desired (II Pet 2:12)</a:t>
            </a:r>
          </a:p>
          <a:p>
            <a:pPr marL="228600" indent="-228600" eaLnBrk="1" hangingPunct="1">
              <a:lnSpc>
                <a:spcPct val="90000"/>
              </a:lnSpc>
              <a:defRPr/>
            </a:pPr>
            <a:r>
              <a:rPr lang="en-US" altLang="en-US" sz="2400" dirty="0"/>
              <a:t>Entice “unstable souls” (II Pet 2:14)</a:t>
            </a:r>
          </a:p>
          <a:p>
            <a:pPr marL="228600" indent="-228600" eaLnBrk="1" hangingPunct="1">
              <a:lnSpc>
                <a:spcPct val="90000"/>
              </a:lnSpc>
              <a:defRPr/>
            </a:pPr>
            <a:r>
              <a:rPr lang="en-US" altLang="en-US" sz="2400" dirty="0"/>
              <a:t>Great swelling words (impressive)… (II Pet 2:18)</a:t>
            </a:r>
          </a:p>
          <a:p>
            <a:pPr marL="228600" indent="-228600" eaLnBrk="1" hangingPunct="1">
              <a:lnSpc>
                <a:spcPct val="90000"/>
              </a:lnSpc>
              <a:defRPr/>
            </a:pPr>
            <a:r>
              <a:rPr lang="en-US" altLang="en-US" sz="2400" dirty="0"/>
              <a:t>Persuasive [sounding] arguments (Col 2:4)</a:t>
            </a:r>
          </a:p>
          <a:p>
            <a:pPr marL="228600" indent="-228600" eaLnBrk="1" hangingPunct="1">
              <a:lnSpc>
                <a:spcPct val="90000"/>
              </a:lnSpc>
              <a:defRPr/>
            </a:pPr>
            <a:r>
              <a:rPr lang="en-US" altLang="en-US" sz="2400" dirty="0"/>
              <a:t>[Evidence is] human philosophy (Col 2:8)</a:t>
            </a:r>
          </a:p>
          <a:p>
            <a:pPr marL="228600" indent="-228600" eaLnBrk="1" hangingPunct="1">
              <a:lnSpc>
                <a:spcPct val="90000"/>
              </a:lnSpc>
              <a:defRPr/>
            </a:pPr>
            <a:r>
              <a:rPr lang="en-US" altLang="en-US" sz="2400" dirty="0"/>
              <a:t>[Evidence is] human traditions (Col 2:8)</a:t>
            </a:r>
          </a:p>
          <a:p>
            <a:pPr marL="228600" indent="-228600" eaLnBrk="1" hangingPunct="1">
              <a:lnSpc>
                <a:spcPct val="90000"/>
              </a:lnSpc>
              <a:defRPr/>
            </a:pPr>
            <a:r>
              <a:rPr lang="en-US" altLang="en-US" sz="2400" dirty="0"/>
              <a:t>[Evidence is] “Principles of the World” (Col 2:8)</a:t>
            </a:r>
          </a:p>
          <a:p>
            <a:pPr marL="576263" lvl="1" indent="-228600" eaLnBrk="1" hangingPunct="1">
              <a:lnSpc>
                <a:spcPct val="90000"/>
              </a:lnSpc>
              <a:defRPr/>
            </a:pPr>
            <a:r>
              <a:rPr lang="en-US" altLang="en-US" sz="2000" dirty="0"/>
              <a:t>Contradictions of so-called knowledge [“Science”] (I Tim 6:20)</a:t>
            </a:r>
          </a:p>
          <a:p>
            <a:pPr marL="228600" indent="-228600" eaLnBrk="1" hangingPunct="1">
              <a:lnSpc>
                <a:spcPct val="90000"/>
              </a:lnSpc>
              <a:defRPr/>
            </a:pPr>
            <a:r>
              <a:rPr lang="en-US" altLang="en-US" sz="2400" b="1" dirty="0">
                <a:solidFill>
                  <a:srgbClr val="FF0000"/>
                </a:solidFill>
              </a:rPr>
              <a:t>Lusts of the flesh are the underlying ‘agenda’ </a:t>
            </a:r>
            <a:r>
              <a:rPr lang="en-US" altLang="en-US" sz="2400" dirty="0"/>
              <a:t>(II Pet 2:14-18)</a:t>
            </a:r>
          </a:p>
        </p:txBody>
      </p:sp>
      <p:sp>
        <p:nvSpPr>
          <p:cNvPr id="5" name="Rectangle 2">
            <a:extLst>
              <a:ext uri="{FF2B5EF4-FFF2-40B4-BE49-F238E27FC236}">
                <a16:creationId xmlns="" xmlns:a16="http://schemas.microsoft.com/office/drawing/2014/main" id="{76E8733F-37B0-E6FB-D0D9-3AD240B38E9A}"/>
              </a:ext>
            </a:extLst>
          </p:cNvPr>
          <p:cNvSpPr txBox="1">
            <a:spLocks noChangeArrowheads="1"/>
          </p:cNvSpPr>
          <p:nvPr/>
        </p:nvSpPr>
        <p:spPr bwMode="auto">
          <a:xfrm>
            <a:off x="6045200" y="49765"/>
            <a:ext cx="6146800" cy="852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smtClean="0"/>
              <a:t>La </a:t>
            </a:r>
            <a:r>
              <a:rPr lang="en-US" altLang="en-US" kern="0" dirty="0" err="1" smtClean="0"/>
              <a:t>naturaleza</a:t>
            </a:r>
            <a:r>
              <a:rPr lang="en-US" altLang="en-US" kern="0" dirty="0" smtClean="0"/>
              <a:t> de </a:t>
            </a:r>
            <a:br>
              <a:rPr lang="en-US" altLang="en-US" kern="0" dirty="0" smtClean="0"/>
            </a:br>
            <a:r>
              <a:rPr lang="en-US" altLang="en-US" kern="0" dirty="0" smtClean="0"/>
              <a:t>la falsa </a:t>
            </a:r>
            <a:r>
              <a:rPr lang="en-US" altLang="en-US" kern="0" dirty="0" err="1" smtClean="0"/>
              <a:t>enseñanza</a:t>
            </a:r>
            <a:endParaRPr lang="en-US" altLang="en-US" kern="0" dirty="0"/>
          </a:p>
        </p:txBody>
      </p:sp>
      <p:sp>
        <p:nvSpPr>
          <p:cNvPr id="6" name="Rectangle 3">
            <a:extLst>
              <a:ext uri="{FF2B5EF4-FFF2-40B4-BE49-F238E27FC236}">
                <a16:creationId xmlns="" xmlns:a16="http://schemas.microsoft.com/office/drawing/2014/main" id="{FF3BCC96-6722-4CD9-7CAB-7076DCDA6EFE}"/>
              </a:ext>
            </a:extLst>
          </p:cNvPr>
          <p:cNvSpPr txBox="1">
            <a:spLocks noChangeArrowheads="1"/>
          </p:cNvSpPr>
          <p:nvPr/>
        </p:nvSpPr>
        <p:spPr bwMode="auto">
          <a:xfrm>
            <a:off x="5953760" y="1025124"/>
            <a:ext cx="6238240" cy="6005593"/>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28600" indent="-228600" eaLnBrk="1" hangingPunct="1">
              <a:lnSpc>
                <a:spcPct val="90000"/>
              </a:lnSpc>
              <a:defRPr/>
            </a:pPr>
            <a:r>
              <a:rPr lang="es-ES" altLang="en-US" kern="0" dirty="0" smtClean="0"/>
              <a:t>Usa palabras engañosas (II </a:t>
            </a:r>
            <a:r>
              <a:rPr lang="es-ES" altLang="en-US" kern="0" dirty="0" err="1" smtClean="0"/>
              <a:t>Ped</a:t>
            </a:r>
            <a:r>
              <a:rPr lang="es-ES" altLang="en-US" kern="0" dirty="0" smtClean="0"/>
              <a:t> 2:3)</a:t>
            </a:r>
          </a:p>
          <a:p>
            <a:pPr marL="628650" lvl="1" indent="-228600" eaLnBrk="1" hangingPunct="1">
              <a:lnSpc>
                <a:spcPct val="90000"/>
              </a:lnSpc>
              <a:defRPr/>
            </a:pPr>
            <a:r>
              <a:rPr lang="es-ES" altLang="en-US" kern="0" dirty="0" smtClean="0"/>
              <a:t>“Apariencia de piedad…negado su poder” (II Tim 3:5) … toma conceptos prestados</a:t>
            </a:r>
          </a:p>
          <a:p>
            <a:pPr marL="628650" lvl="1" indent="-228600" eaLnBrk="1" hangingPunct="1">
              <a:lnSpc>
                <a:spcPct val="90000"/>
              </a:lnSpc>
              <a:defRPr/>
            </a:pPr>
            <a:r>
              <a:rPr lang="es-ES" altLang="en-US" kern="0" dirty="0" smtClean="0"/>
              <a:t>Suena “religioso” o “sabio”: parece lógico … toma vocabularios prestados</a:t>
            </a:r>
          </a:p>
          <a:p>
            <a:pPr marL="228600" indent="-228600" eaLnBrk="1" hangingPunct="1">
              <a:lnSpc>
                <a:spcPct val="90000"/>
              </a:lnSpc>
              <a:defRPr/>
            </a:pPr>
            <a:r>
              <a:rPr lang="es-ES" altLang="en-US" kern="0" dirty="0" smtClean="0"/>
              <a:t>No respeta / desprecia la autoridad (II </a:t>
            </a:r>
            <a:r>
              <a:rPr lang="es-ES" altLang="en-US" kern="0" dirty="0" err="1" smtClean="0"/>
              <a:t>Ped</a:t>
            </a:r>
            <a:r>
              <a:rPr lang="es-ES" altLang="en-US" kern="0" dirty="0" smtClean="0"/>
              <a:t> 2:10)</a:t>
            </a:r>
          </a:p>
          <a:p>
            <a:pPr marL="628650" lvl="1" indent="-228600" eaLnBrk="1" hangingPunct="1">
              <a:lnSpc>
                <a:spcPct val="90000"/>
              </a:lnSpc>
              <a:defRPr/>
            </a:pPr>
            <a:r>
              <a:rPr lang="es-ES" altLang="en-US" kern="0" dirty="0" smtClean="0"/>
              <a:t>Anuncia la "libertad" de las restricciones autoritarias (II </a:t>
            </a:r>
            <a:r>
              <a:rPr lang="es-ES" altLang="en-US" kern="0" dirty="0" err="1" smtClean="0"/>
              <a:t>Ped</a:t>
            </a:r>
            <a:r>
              <a:rPr lang="es-ES" altLang="en-US" kern="0" dirty="0" smtClean="0"/>
              <a:t> 2:10,19)</a:t>
            </a:r>
          </a:p>
          <a:p>
            <a:pPr marL="228600" indent="-228600" eaLnBrk="1" hangingPunct="1">
              <a:lnSpc>
                <a:spcPct val="90000"/>
              </a:lnSpc>
              <a:defRPr/>
            </a:pPr>
            <a:r>
              <a:rPr lang="es-ES" altLang="en-US" kern="0" dirty="0" smtClean="0"/>
              <a:t>Blasfema (ridiculiza) lo que no se entiende o no se desea (II </a:t>
            </a:r>
            <a:r>
              <a:rPr lang="es-ES" altLang="en-US" kern="0" dirty="0" err="1" smtClean="0"/>
              <a:t>Ped</a:t>
            </a:r>
            <a:r>
              <a:rPr lang="es-ES" altLang="en-US" kern="0" dirty="0" smtClean="0"/>
              <a:t> 2:12)</a:t>
            </a:r>
          </a:p>
          <a:p>
            <a:pPr marL="228600" indent="-228600" eaLnBrk="1" hangingPunct="1">
              <a:lnSpc>
                <a:spcPct val="90000"/>
              </a:lnSpc>
              <a:defRPr/>
            </a:pPr>
            <a:r>
              <a:rPr lang="es-ES" altLang="en-US" kern="0" dirty="0" smtClean="0"/>
              <a:t>Seduce a las "almas inestables" (II </a:t>
            </a:r>
            <a:r>
              <a:rPr lang="es-ES" altLang="en-US" kern="0" dirty="0" err="1" smtClean="0"/>
              <a:t>Ped</a:t>
            </a:r>
            <a:r>
              <a:rPr lang="es-ES" altLang="en-US" kern="0" dirty="0" smtClean="0"/>
              <a:t> 2:14).</a:t>
            </a:r>
          </a:p>
          <a:p>
            <a:pPr marL="228600" indent="-228600" eaLnBrk="1" hangingPunct="1">
              <a:lnSpc>
                <a:spcPct val="90000"/>
              </a:lnSpc>
              <a:defRPr/>
            </a:pPr>
            <a:r>
              <a:rPr lang="es-ES" altLang="en-US" kern="0" dirty="0" smtClean="0"/>
              <a:t>Arrogantes palabras de vanidad (impresionantes)... (II </a:t>
            </a:r>
            <a:r>
              <a:rPr lang="es-ES" altLang="en-US" kern="0" dirty="0" err="1" smtClean="0"/>
              <a:t>Ped</a:t>
            </a:r>
            <a:r>
              <a:rPr lang="es-ES" altLang="en-US" kern="0" dirty="0" smtClean="0"/>
              <a:t> 2:18)</a:t>
            </a:r>
          </a:p>
          <a:p>
            <a:pPr marL="228600" indent="-228600" eaLnBrk="1" hangingPunct="1">
              <a:lnSpc>
                <a:spcPct val="90000"/>
              </a:lnSpc>
              <a:defRPr/>
            </a:pPr>
            <a:r>
              <a:rPr lang="es-ES" altLang="en-US" kern="0" dirty="0" smtClean="0"/>
              <a:t>Razonamientos [que suenan] persuasivos (Col 2:4)</a:t>
            </a:r>
          </a:p>
          <a:p>
            <a:pPr marL="228600" indent="-228600" eaLnBrk="1" hangingPunct="1">
              <a:lnSpc>
                <a:spcPct val="90000"/>
              </a:lnSpc>
              <a:defRPr/>
            </a:pPr>
            <a:r>
              <a:rPr lang="es-ES" altLang="en-US" kern="0" dirty="0" smtClean="0"/>
              <a:t>[La evidencia es] la filosofía de los hombres (Col 2:8)</a:t>
            </a:r>
          </a:p>
          <a:p>
            <a:pPr marL="228600" indent="-228600" eaLnBrk="1" hangingPunct="1">
              <a:lnSpc>
                <a:spcPct val="90000"/>
              </a:lnSpc>
              <a:defRPr/>
            </a:pPr>
            <a:r>
              <a:rPr lang="es-ES" altLang="en-US" kern="0" dirty="0" smtClean="0"/>
              <a:t>[La evidencia es] las tradiciones de los hombres (Col 2:8)</a:t>
            </a:r>
          </a:p>
          <a:p>
            <a:pPr marL="228600" indent="-228600" eaLnBrk="1" hangingPunct="1">
              <a:lnSpc>
                <a:spcPct val="90000"/>
              </a:lnSpc>
              <a:defRPr/>
            </a:pPr>
            <a:r>
              <a:rPr lang="es-ES" altLang="en-US" kern="0" dirty="0" smtClean="0"/>
              <a:t>[La evidencia es] los "principios elementales del mundo“ (Col 2:8)</a:t>
            </a:r>
          </a:p>
          <a:p>
            <a:pPr marL="628650" lvl="1" indent="-228600" eaLnBrk="1" hangingPunct="1">
              <a:lnSpc>
                <a:spcPct val="90000"/>
              </a:lnSpc>
              <a:defRPr/>
            </a:pPr>
            <a:r>
              <a:rPr lang="es-ES" altLang="en-US" kern="0" dirty="0" smtClean="0"/>
              <a:t>Contradicciones del llamado conocimiento ["ciencia"] (I Tim 6:20)</a:t>
            </a:r>
          </a:p>
          <a:p>
            <a:pPr marL="228600" indent="-228600" eaLnBrk="1" hangingPunct="1">
              <a:lnSpc>
                <a:spcPct val="90000"/>
              </a:lnSpc>
              <a:defRPr/>
            </a:pPr>
            <a:r>
              <a:rPr lang="es-ES" altLang="en-US" b="1" kern="0" dirty="0" smtClean="0">
                <a:solidFill>
                  <a:srgbClr val="FF0000"/>
                </a:solidFill>
              </a:rPr>
              <a:t>Los deseos de la carne son la "agenda" subyacente </a:t>
            </a:r>
            <a:r>
              <a:rPr lang="es-ES" altLang="en-US" kern="0" dirty="0" smtClean="0"/>
              <a:t>(II </a:t>
            </a:r>
            <a:r>
              <a:rPr lang="es-ES" altLang="en-US" kern="0" dirty="0" err="1" smtClean="0"/>
              <a:t>Ped</a:t>
            </a:r>
            <a:r>
              <a:rPr lang="es-ES" altLang="en-US" kern="0" dirty="0" smtClean="0"/>
              <a:t> 2:14-18)</a:t>
            </a:r>
            <a:endParaRPr lang="en-US" altLang="en-US"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397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972">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397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972">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3972">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3972">
                                            <p:txEl>
                                              <p:pRg st="7" end="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3972">
                                            <p:txEl>
                                              <p:pRg st="8" end="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3972">
                                            <p:txEl>
                                              <p:pRg st="9" end="9"/>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3972">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3972">
                                            <p:txEl>
                                              <p:pRg st="11" end="11"/>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3972">
                                            <p:txEl>
                                              <p:pRg st="12" end="12"/>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
                                            <p:txEl>
                                              <p:pRg st="11" end="11"/>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83972">
                                            <p:txEl>
                                              <p:pRg st="13" end="13"/>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uiExpand="1" build="p"/>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5">
            <a:extLst>
              <a:ext uri="{FF2B5EF4-FFF2-40B4-BE49-F238E27FC236}">
                <a16:creationId xmlns="" xmlns:a16="http://schemas.microsoft.com/office/drawing/2014/main" id="{C1D0AF60-C67B-39BC-4DB2-7173525657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1FDB4FB-7A9D-4F15-97B9-5B72F952CD4B}" type="slidenum">
              <a:rPr lang="en-US" altLang="en-US" sz="1400" smtClean="0"/>
              <a:pPr>
                <a:spcBef>
                  <a:spcPct val="0"/>
                </a:spcBef>
                <a:buFontTx/>
                <a:buNone/>
              </a:pPr>
              <a:t>26</a:t>
            </a:fld>
            <a:endParaRPr lang="en-US" altLang="en-US" sz="1400" dirty="0"/>
          </a:p>
        </p:txBody>
      </p:sp>
      <p:sp>
        <p:nvSpPr>
          <p:cNvPr id="118787" name="Rectangle 2">
            <a:extLst>
              <a:ext uri="{FF2B5EF4-FFF2-40B4-BE49-F238E27FC236}">
                <a16:creationId xmlns="" xmlns:a16="http://schemas.microsoft.com/office/drawing/2014/main" id="{EC5B54FB-419B-8557-68B6-0D8D4EFB43A2}"/>
              </a:ext>
            </a:extLst>
          </p:cNvPr>
          <p:cNvSpPr>
            <a:spLocks noGrp="1" noChangeArrowheads="1"/>
          </p:cNvSpPr>
          <p:nvPr>
            <p:ph type="title"/>
          </p:nvPr>
        </p:nvSpPr>
        <p:spPr>
          <a:xfrm>
            <a:off x="1" y="66675"/>
            <a:ext cx="8449019" cy="552450"/>
          </a:xfrm>
        </p:spPr>
        <p:txBody>
          <a:bodyPr/>
          <a:lstStyle/>
          <a:p>
            <a:pPr eaLnBrk="1" hangingPunct="1"/>
            <a:r>
              <a:rPr lang="en-US" altLang="en-US" dirty="0">
                <a:solidFill>
                  <a:schemeClr val="tx1"/>
                </a:solidFill>
              </a:rPr>
              <a:t>Living in the </a:t>
            </a:r>
            <a:r>
              <a:rPr lang="en-US" altLang="en-US" dirty="0" smtClean="0">
                <a:solidFill>
                  <a:schemeClr val="tx1"/>
                </a:solidFill>
              </a:rPr>
              <a:t>World / </a:t>
            </a:r>
            <a:r>
              <a:rPr lang="en-US" altLang="en-US" dirty="0" err="1" smtClean="0">
                <a:solidFill>
                  <a:srgbClr val="0000CC"/>
                </a:solidFill>
              </a:rPr>
              <a:t>Viviendo</a:t>
            </a:r>
            <a:r>
              <a:rPr lang="en-US" altLang="en-US" dirty="0" smtClean="0">
                <a:solidFill>
                  <a:srgbClr val="0000CC"/>
                </a:solidFill>
              </a:rPr>
              <a:t> </a:t>
            </a:r>
            <a:r>
              <a:rPr lang="en-US" altLang="en-US" dirty="0" err="1" smtClean="0">
                <a:solidFill>
                  <a:srgbClr val="0000CC"/>
                </a:solidFill>
              </a:rPr>
              <a:t>en</a:t>
            </a:r>
            <a:r>
              <a:rPr lang="en-US" altLang="en-US" dirty="0" smtClean="0">
                <a:solidFill>
                  <a:srgbClr val="0000CC"/>
                </a:solidFill>
              </a:rPr>
              <a:t> el </a:t>
            </a:r>
            <a:r>
              <a:rPr lang="en-US" altLang="en-US" dirty="0" err="1" smtClean="0">
                <a:solidFill>
                  <a:srgbClr val="0000CC"/>
                </a:solidFill>
              </a:rPr>
              <a:t>mundo</a:t>
            </a:r>
            <a:endParaRPr lang="en-US" altLang="en-US" dirty="0">
              <a:solidFill>
                <a:srgbClr val="0000CC"/>
              </a:solidFill>
            </a:endParaRPr>
          </a:p>
        </p:txBody>
      </p:sp>
      <p:sp>
        <p:nvSpPr>
          <p:cNvPr id="2" name="Rectangle 3">
            <a:extLst>
              <a:ext uri="{FF2B5EF4-FFF2-40B4-BE49-F238E27FC236}">
                <a16:creationId xmlns="" xmlns:a16="http://schemas.microsoft.com/office/drawing/2014/main" id="{758671AC-EFE0-64D9-7D4A-4A8A818E09B2}"/>
              </a:ext>
            </a:extLst>
          </p:cNvPr>
          <p:cNvSpPr>
            <a:spLocks noChangeArrowheads="1"/>
          </p:cNvSpPr>
          <p:nvPr/>
        </p:nvSpPr>
        <p:spPr bwMode="auto">
          <a:xfrm>
            <a:off x="-22645" y="711783"/>
            <a:ext cx="12192000" cy="5924482"/>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dirty="0"/>
          </a:p>
        </p:txBody>
      </p:sp>
      <p:graphicFrame>
        <p:nvGraphicFramePr>
          <p:cNvPr id="118789" name="Object 4">
            <a:extLst>
              <a:ext uri="{FF2B5EF4-FFF2-40B4-BE49-F238E27FC236}">
                <a16:creationId xmlns="" xmlns:a16="http://schemas.microsoft.com/office/drawing/2014/main" id="{8358D13A-7D35-114E-C5B6-F77FEC281266}"/>
              </a:ext>
            </a:extLst>
          </p:cNvPr>
          <p:cNvGraphicFramePr>
            <a:graphicFrameLocks noGrp="1" noChangeAspect="1"/>
          </p:cNvGraphicFramePr>
          <p:nvPr>
            <p:ph idx="1"/>
          </p:nvPr>
        </p:nvGraphicFramePr>
        <p:xfrm>
          <a:off x="6073355" y="959045"/>
          <a:ext cx="2402429" cy="5705769"/>
        </p:xfrm>
        <a:graphic>
          <a:graphicData uri="http://schemas.openxmlformats.org/presentationml/2006/ole">
            <mc:AlternateContent xmlns:mc="http://schemas.openxmlformats.org/markup-compatibility/2006">
              <mc:Choice xmlns:v="urn:schemas-microsoft-com:vml" Requires="v">
                <p:oleObj spid="_x0000_s6159" name="Photo Editor Photo" r:id="rId3" imgW="885949" imgH="2114845" progId="MSPhotoEd.3">
                  <p:embed/>
                </p:oleObj>
              </mc:Choice>
              <mc:Fallback>
                <p:oleObj name="Photo Editor Photo" r:id="rId3" imgW="885949" imgH="2114845" progId="MSPhotoEd.3">
                  <p:embed/>
                  <p:pic>
                    <p:nvPicPr>
                      <p:cNvPr id="0" name=""/>
                      <p:cNvPicPr>
                        <a:picLocks noChangeAspect="1" noChangeArrowheads="1"/>
                      </p:cNvPicPr>
                      <p:nvPr/>
                    </p:nvPicPr>
                    <p:blipFill>
                      <a:blip r:embed="rId4">
                        <a:lum bright="-18000" contrast="6000"/>
                        <a:extLst>
                          <a:ext uri="{28A0092B-C50C-407E-A947-70E740481C1C}">
                            <a14:useLocalDpi xmlns:a14="http://schemas.microsoft.com/office/drawing/2010/main" val="0"/>
                          </a:ext>
                        </a:extLst>
                      </a:blip>
                      <a:srcRect l="4263" r="6216" b="5357"/>
                      <a:stretch>
                        <a:fillRect/>
                      </a:stretch>
                    </p:blipFill>
                    <p:spPr bwMode="auto">
                      <a:xfrm>
                        <a:off x="6073355" y="959045"/>
                        <a:ext cx="2402429" cy="5705769"/>
                      </a:xfrm>
                      <a:prstGeom prst="rect">
                        <a:avLst/>
                      </a:prstGeom>
                      <a:noFill/>
                      <a:ln>
                        <a:noFill/>
                      </a:ln>
                      <a:effectLst/>
                      <a:extLst/>
                    </p:spPr>
                  </p:pic>
                </p:oleObj>
              </mc:Fallback>
            </mc:AlternateContent>
          </a:graphicData>
        </a:graphic>
      </p:graphicFrame>
      <p:sp>
        <p:nvSpPr>
          <p:cNvPr id="3" name="Text Box 5">
            <a:extLst>
              <a:ext uri="{FF2B5EF4-FFF2-40B4-BE49-F238E27FC236}">
                <a16:creationId xmlns="" xmlns:a16="http://schemas.microsoft.com/office/drawing/2014/main" id="{D00DAEAE-3237-1CEA-F955-12AB3A270BCC}"/>
              </a:ext>
            </a:extLst>
          </p:cNvPr>
          <p:cNvSpPr txBox="1">
            <a:spLocks noChangeArrowheads="1"/>
          </p:cNvSpPr>
          <p:nvPr/>
        </p:nvSpPr>
        <p:spPr bwMode="auto">
          <a:xfrm>
            <a:off x="232119" y="801673"/>
            <a:ext cx="4739273" cy="584775"/>
          </a:xfrm>
          <a:prstGeom prst="rect">
            <a:avLst/>
          </a:prstGeom>
          <a:noFill/>
          <a:ln>
            <a:noFill/>
          </a:ln>
          <a:effectLst>
            <a:outerShdw dist="25400" dir="2700000" algn="ctr" rotWithShape="0">
              <a:schemeClr val="bg1">
                <a:alpha val="95000"/>
              </a:schemeClr>
            </a:outerShdw>
          </a:effectLst>
        </p:spPr>
        <p:txBody>
          <a:bodyPr wrap="square">
            <a:spAutoFit/>
          </a:bodyPr>
          <a:lstStyle/>
          <a:p>
            <a:pPr eaLnBrk="1" hangingPunct="1">
              <a:defRPr/>
            </a:pPr>
            <a:r>
              <a:rPr lang="en-US" altLang="en-US" sz="3200" b="1" dirty="0">
                <a:solidFill>
                  <a:schemeClr val="bg2">
                    <a:lumMod val="75000"/>
                  </a:schemeClr>
                </a:solidFill>
                <a:latin typeface="Arial" charset="0"/>
              </a:rPr>
              <a:t>The </a:t>
            </a:r>
            <a:r>
              <a:rPr lang="en-US" altLang="en-US" sz="3200" b="1" dirty="0" smtClean="0">
                <a:solidFill>
                  <a:schemeClr val="bg2">
                    <a:lumMod val="75000"/>
                  </a:schemeClr>
                </a:solidFill>
                <a:latin typeface="Arial" charset="0"/>
              </a:rPr>
              <a:t>World / </a:t>
            </a:r>
            <a:r>
              <a:rPr lang="en-US" altLang="en-US" sz="3200" b="1" dirty="0" smtClean="0">
                <a:solidFill>
                  <a:srgbClr val="0000CC"/>
                </a:solidFill>
                <a:latin typeface="Arial" charset="0"/>
              </a:rPr>
              <a:t>El </a:t>
            </a:r>
            <a:r>
              <a:rPr lang="en-US" altLang="en-US" sz="3200" b="1" dirty="0" err="1" smtClean="0">
                <a:solidFill>
                  <a:srgbClr val="0000CC"/>
                </a:solidFill>
                <a:latin typeface="Arial" charset="0"/>
              </a:rPr>
              <a:t>mundo</a:t>
            </a:r>
            <a:endParaRPr lang="en-US" altLang="en-US" sz="3200" b="1" dirty="0">
              <a:solidFill>
                <a:srgbClr val="0000CC"/>
              </a:solidFill>
              <a:latin typeface="Arial" charset="0"/>
            </a:endParaRPr>
          </a:p>
        </p:txBody>
      </p:sp>
      <p:sp>
        <p:nvSpPr>
          <p:cNvPr id="74763" name="Rectangle 11">
            <a:extLst>
              <a:ext uri="{FF2B5EF4-FFF2-40B4-BE49-F238E27FC236}">
                <a16:creationId xmlns="" xmlns:a16="http://schemas.microsoft.com/office/drawing/2014/main" id="{BA24C827-89E7-4741-2A80-CB03F1A99B01}"/>
              </a:ext>
            </a:extLst>
          </p:cNvPr>
          <p:cNvSpPr>
            <a:spLocks noChangeArrowheads="1"/>
          </p:cNvSpPr>
          <p:nvPr/>
        </p:nvSpPr>
        <p:spPr bwMode="auto">
          <a:xfrm>
            <a:off x="7188200" y="1320113"/>
            <a:ext cx="403224" cy="362833"/>
          </a:xfrm>
          <a:prstGeom prst="rect">
            <a:avLst/>
          </a:prstGeom>
          <a:solidFill>
            <a:schemeClr val="bg1"/>
          </a:solidFill>
          <a:ln w="9525">
            <a:solidFill>
              <a:schemeClr val="bg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dirty="0"/>
          </a:p>
        </p:txBody>
      </p:sp>
      <p:sp>
        <p:nvSpPr>
          <p:cNvPr id="74764" name="Text Box 12">
            <a:extLst>
              <a:ext uri="{FF2B5EF4-FFF2-40B4-BE49-F238E27FC236}">
                <a16:creationId xmlns="" xmlns:a16="http://schemas.microsoft.com/office/drawing/2014/main" id="{A4006E18-CE93-AF3C-13A8-23E7A9D73A13}"/>
              </a:ext>
            </a:extLst>
          </p:cNvPr>
          <p:cNvSpPr txBox="1">
            <a:spLocks noChangeArrowheads="1"/>
          </p:cNvSpPr>
          <p:nvPr/>
        </p:nvSpPr>
        <p:spPr bwMode="auto">
          <a:xfrm>
            <a:off x="7966109" y="1117600"/>
            <a:ext cx="2000869"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0"/>
              </a:spcBef>
              <a:buFontTx/>
              <a:buNone/>
            </a:pPr>
            <a:r>
              <a:rPr lang="en-US" altLang="en-US" sz="2800" b="1" dirty="0">
                <a:solidFill>
                  <a:schemeClr val="accent2"/>
                </a:solidFill>
              </a:rPr>
              <a:t>my </a:t>
            </a:r>
            <a:r>
              <a:rPr lang="en-US" altLang="en-US" sz="2800" b="1" dirty="0" smtClean="0">
                <a:solidFill>
                  <a:schemeClr val="accent2"/>
                </a:solidFill>
              </a:rPr>
              <a:t>spirit /</a:t>
            </a:r>
          </a:p>
          <a:p>
            <a:pPr algn="ctr" eaLnBrk="1" hangingPunct="1">
              <a:lnSpc>
                <a:spcPct val="90000"/>
              </a:lnSpc>
              <a:spcBef>
                <a:spcPct val="0"/>
              </a:spcBef>
              <a:buFontTx/>
              <a:buNone/>
            </a:pPr>
            <a:r>
              <a:rPr lang="es-ES" altLang="en-US" sz="2800" b="1" dirty="0" smtClean="0">
                <a:solidFill>
                  <a:srgbClr val="3366CC"/>
                </a:solidFill>
              </a:rPr>
              <a:t>mi espíritu</a:t>
            </a:r>
            <a:endParaRPr lang="en-US" altLang="en-US" sz="2800" b="1" dirty="0">
              <a:solidFill>
                <a:srgbClr val="3366CC"/>
              </a:solidFill>
            </a:endParaRPr>
          </a:p>
        </p:txBody>
      </p:sp>
      <p:sp>
        <p:nvSpPr>
          <p:cNvPr id="74765" name="Text Box 13">
            <a:extLst>
              <a:ext uri="{FF2B5EF4-FFF2-40B4-BE49-F238E27FC236}">
                <a16:creationId xmlns="" xmlns:a16="http://schemas.microsoft.com/office/drawing/2014/main" id="{B32ACBA3-58D3-D461-8750-5E0EAEEFE682}"/>
              </a:ext>
            </a:extLst>
          </p:cNvPr>
          <p:cNvSpPr txBox="1">
            <a:spLocks noChangeArrowheads="1"/>
          </p:cNvSpPr>
          <p:nvPr/>
        </p:nvSpPr>
        <p:spPr bwMode="auto">
          <a:xfrm>
            <a:off x="6586538" y="3114675"/>
            <a:ext cx="1379571"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en-US" altLang="en-US" sz="2400" b="1" dirty="0">
                <a:solidFill>
                  <a:srgbClr val="FF3300"/>
                </a:solidFill>
              </a:rPr>
              <a:t>my</a:t>
            </a:r>
          </a:p>
          <a:p>
            <a:pPr algn="ctr" eaLnBrk="1" hangingPunct="1">
              <a:lnSpc>
                <a:spcPct val="80000"/>
              </a:lnSpc>
              <a:spcBef>
                <a:spcPct val="0"/>
              </a:spcBef>
              <a:buFontTx/>
              <a:buNone/>
            </a:pPr>
            <a:r>
              <a:rPr lang="en-US" altLang="en-US" sz="2400" b="1" dirty="0" smtClean="0">
                <a:solidFill>
                  <a:srgbClr val="FF3300"/>
                </a:solidFill>
              </a:rPr>
              <a:t>flesh / </a:t>
            </a:r>
            <a:r>
              <a:rPr lang="en-US" altLang="en-US" sz="2400" b="1" dirty="0" smtClean="0">
                <a:solidFill>
                  <a:srgbClr val="FF00FF"/>
                </a:solidFill>
              </a:rPr>
              <a:t>mi carne</a:t>
            </a:r>
            <a:endParaRPr lang="en-US" altLang="en-US" sz="2400" b="1" dirty="0">
              <a:solidFill>
                <a:srgbClr val="FF00FF"/>
              </a:solidFill>
            </a:endParaRPr>
          </a:p>
        </p:txBody>
      </p:sp>
      <p:sp>
        <p:nvSpPr>
          <p:cNvPr id="74769" name="AutoShape 17">
            <a:extLst>
              <a:ext uri="{FF2B5EF4-FFF2-40B4-BE49-F238E27FC236}">
                <a16:creationId xmlns="" xmlns:a16="http://schemas.microsoft.com/office/drawing/2014/main" id="{A31EA555-46C1-D436-7495-5A37B8EAFFB3}"/>
              </a:ext>
            </a:extLst>
          </p:cNvPr>
          <p:cNvSpPr>
            <a:spLocks noChangeArrowheads="1"/>
          </p:cNvSpPr>
          <p:nvPr/>
        </p:nvSpPr>
        <p:spPr bwMode="auto">
          <a:xfrm>
            <a:off x="6388100" y="1709774"/>
            <a:ext cx="2293937" cy="1577940"/>
          </a:xfrm>
          <a:prstGeom prst="irregularSeal2">
            <a:avLst/>
          </a:prstGeom>
          <a:gradFill rotWithShape="1">
            <a:gsLst>
              <a:gs pos="0">
                <a:srgbClr val="FF3300"/>
              </a:gs>
              <a:gs pos="100000">
                <a:srgbClr val="FFFF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0"/>
              </a:spcBef>
              <a:buFontTx/>
              <a:buNone/>
            </a:pPr>
            <a:r>
              <a:rPr lang="en-US" altLang="en-US" sz="2400" b="1" dirty="0"/>
              <a:t>My </a:t>
            </a:r>
            <a:r>
              <a:rPr lang="en-US" altLang="en-US" sz="2400" b="1" dirty="0" smtClean="0"/>
              <a:t>will</a:t>
            </a:r>
          </a:p>
          <a:p>
            <a:pPr algn="ctr" eaLnBrk="1" hangingPunct="1">
              <a:lnSpc>
                <a:spcPct val="90000"/>
              </a:lnSpc>
              <a:spcBef>
                <a:spcPct val="0"/>
              </a:spcBef>
              <a:buFontTx/>
              <a:buNone/>
            </a:pPr>
            <a:r>
              <a:rPr lang="es-ES" altLang="en-US" sz="2400" b="1" dirty="0" smtClean="0">
                <a:solidFill>
                  <a:srgbClr val="0000CC"/>
                </a:solidFill>
              </a:rPr>
              <a:t>Mi voluntad</a:t>
            </a:r>
            <a:endParaRPr lang="en-US" altLang="en-US" sz="2400" b="1" dirty="0">
              <a:solidFill>
                <a:srgbClr val="0000CC"/>
              </a:solidFill>
            </a:endParaRPr>
          </a:p>
        </p:txBody>
      </p:sp>
      <p:sp>
        <p:nvSpPr>
          <p:cNvPr id="74772" name="AutoShape 20">
            <a:extLst>
              <a:ext uri="{FF2B5EF4-FFF2-40B4-BE49-F238E27FC236}">
                <a16:creationId xmlns="" xmlns:a16="http://schemas.microsoft.com/office/drawing/2014/main" id="{C347A646-3E6D-D0DF-E6B8-5042CA956590}"/>
              </a:ext>
            </a:extLst>
          </p:cNvPr>
          <p:cNvSpPr>
            <a:spLocks noChangeArrowheads="1"/>
          </p:cNvSpPr>
          <p:nvPr/>
        </p:nvSpPr>
        <p:spPr bwMode="auto">
          <a:xfrm>
            <a:off x="725215" y="1573143"/>
            <a:ext cx="5891486" cy="1312932"/>
          </a:xfrm>
          <a:prstGeom prst="rightArrow">
            <a:avLst>
              <a:gd name="adj1" fmla="val 50000"/>
              <a:gd name="adj2" fmla="val 126927"/>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chemeClr val="bg1"/>
                </a:solidFill>
              </a:rPr>
              <a:t>   Intellectual </a:t>
            </a:r>
            <a:r>
              <a:rPr lang="en-US" altLang="en-US" sz="2400" b="1" dirty="0" smtClean="0">
                <a:solidFill>
                  <a:schemeClr val="bg1"/>
                </a:solidFill>
              </a:rPr>
              <a:t>seductions /</a:t>
            </a:r>
          </a:p>
          <a:p>
            <a:pPr algn="ctr" eaLnBrk="1" hangingPunct="1">
              <a:spcBef>
                <a:spcPct val="0"/>
              </a:spcBef>
              <a:buFontTx/>
              <a:buNone/>
            </a:pPr>
            <a:r>
              <a:rPr lang="es-ES" altLang="en-US" sz="2400" b="1" dirty="0" smtClean="0">
                <a:solidFill>
                  <a:srgbClr val="66FFFF"/>
                </a:solidFill>
              </a:rPr>
              <a:t>Seducciones intelectuales</a:t>
            </a:r>
            <a:endParaRPr lang="en-US" altLang="en-US" sz="2400" b="1" dirty="0">
              <a:solidFill>
                <a:srgbClr val="66FFFF"/>
              </a:solidFill>
            </a:endParaRPr>
          </a:p>
        </p:txBody>
      </p:sp>
      <p:pic>
        <p:nvPicPr>
          <p:cNvPr id="74773" name="Picture 21">
            <a:extLst>
              <a:ext uri="{FF2B5EF4-FFF2-40B4-BE49-F238E27FC236}">
                <a16:creationId xmlns="" xmlns:a16="http://schemas.microsoft.com/office/drawing/2014/main" id="{2917C0F6-E205-E70F-A3AB-5A2A323F490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1974" y="5236064"/>
            <a:ext cx="1905000" cy="1428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70" name="AutoShape 18">
            <a:extLst>
              <a:ext uri="{FF2B5EF4-FFF2-40B4-BE49-F238E27FC236}">
                <a16:creationId xmlns="" xmlns:a16="http://schemas.microsoft.com/office/drawing/2014/main" id="{F6F2656C-6B91-A5C0-9E18-DAB59D583A59}"/>
              </a:ext>
            </a:extLst>
          </p:cNvPr>
          <p:cNvSpPr>
            <a:spLocks noChangeArrowheads="1"/>
          </p:cNvSpPr>
          <p:nvPr/>
        </p:nvSpPr>
        <p:spPr bwMode="auto">
          <a:xfrm>
            <a:off x="981555" y="4115374"/>
            <a:ext cx="5491901" cy="1434071"/>
          </a:xfrm>
          <a:prstGeom prst="rightArrow">
            <a:avLst>
              <a:gd name="adj1" fmla="val 50000"/>
              <a:gd name="adj2" fmla="val 123497"/>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chemeClr val="bg1"/>
                </a:solidFill>
              </a:rPr>
              <a:t>  Physical </a:t>
            </a:r>
            <a:r>
              <a:rPr lang="en-US" altLang="en-US" sz="2400" b="1" dirty="0" smtClean="0">
                <a:solidFill>
                  <a:schemeClr val="bg1"/>
                </a:solidFill>
              </a:rPr>
              <a:t>enticements /</a:t>
            </a:r>
          </a:p>
          <a:p>
            <a:pPr algn="ctr" eaLnBrk="1" hangingPunct="1">
              <a:spcBef>
                <a:spcPct val="0"/>
              </a:spcBef>
              <a:buFontTx/>
              <a:buNone/>
            </a:pPr>
            <a:r>
              <a:rPr lang="es-ES" altLang="en-US" sz="2400" b="1" dirty="0" smtClean="0">
                <a:solidFill>
                  <a:srgbClr val="66FFFF"/>
                </a:solidFill>
              </a:rPr>
              <a:t>Tentaciones físicas</a:t>
            </a:r>
            <a:endParaRPr lang="en-US" altLang="en-US" sz="2400" b="1" dirty="0">
              <a:solidFill>
                <a:srgbClr val="66FFFF"/>
              </a:solidFill>
            </a:endParaRPr>
          </a:p>
        </p:txBody>
      </p:sp>
      <p:sp>
        <p:nvSpPr>
          <p:cNvPr id="74774" name="Rectangle 22">
            <a:extLst>
              <a:ext uri="{FF2B5EF4-FFF2-40B4-BE49-F238E27FC236}">
                <a16:creationId xmlns="" xmlns:a16="http://schemas.microsoft.com/office/drawing/2014/main" id="{9272302D-5905-4FD9-145B-3269AB9642D9}"/>
              </a:ext>
            </a:extLst>
          </p:cNvPr>
          <p:cNvSpPr>
            <a:spLocks noChangeArrowheads="1"/>
          </p:cNvSpPr>
          <p:nvPr/>
        </p:nvSpPr>
        <p:spPr bwMode="auto">
          <a:xfrm>
            <a:off x="8526680" y="2865427"/>
            <a:ext cx="1440298"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Anger / </a:t>
            </a:r>
            <a:r>
              <a:rPr lang="en-US" altLang="en-US" sz="1200" b="1" dirty="0" err="1" smtClean="0">
                <a:solidFill>
                  <a:srgbClr val="0000CC"/>
                </a:solidFill>
              </a:rPr>
              <a:t>Enojo</a:t>
            </a:r>
            <a:endParaRPr lang="en-US" altLang="en-US" sz="1200" b="1" dirty="0">
              <a:solidFill>
                <a:srgbClr val="0000CC"/>
              </a:solidFill>
            </a:endParaRPr>
          </a:p>
          <a:p>
            <a:pPr eaLnBrk="1" hangingPunct="1">
              <a:lnSpc>
                <a:spcPct val="80000"/>
              </a:lnSpc>
            </a:pPr>
            <a:r>
              <a:rPr lang="en-US" altLang="en-US" sz="1200" b="1" dirty="0" smtClean="0"/>
              <a:t>Fear / </a:t>
            </a:r>
            <a:r>
              <a:rPr lang="en-US" altLang="en-US" sz="1200" b="1" dirty="0" err="1" smtClean="0">
                <a:solidFill>
                  <a:srgbClr val="0000CC"/>
                </a:solidFill>
              </a:rPr>
              <a:t>Miedo</a:t>
            </a:r>
            <a:endParaRPr lang="en-US" altLang="en-US" sz="1200" b="1" dirty="0">
              <a:solidFill>
                <a:srgbClr val="0000CC"/>
              </a:solidFill>
            </a:endParaRPr>
          </a:p>
          <a:p>
            <a:pPr eaLnBrk="1" hangingPunct="1">
              <a:lnSpc>
                <a:spcPct val="80000"/>
              </a:lnSpc>
            </a:pPr>
            <a:r>
              <a:rPr lang="en-US" altLang="en-US" sz="1200" b="1" dirty="0" smtClean="0"/>
              <a:t>Anxiety / </a:t>
            </a:r>
            <a:r>
              <a:rPr lang="en-US" altLang="en-US" sz="1200" b="1" dirty="0" err="1" smtClean="0">
                <a:solidFill>
                  <a:srgbClr val="0000CC"/>
                </a:solidFill>
              </a:rPr>
              <a:t>Ansiedad</a:t>
            </a:r>
            <a:endParaRPr lang="en-US" altLang="en-US" sz="1200" b="1" dirty="0">
              <a:solidFill>
                <a:srgbClr val="0000CC"/>
              </a:solidFill>
            </a:endParaRPr>
          </a:p>
          <a:p>
            <a:pPr eaLnBrk="1" hangingPunct="1">
              <a:lnSpc>
                <a:spcPct val="80000"/>
              </a:lnSpc>
            </a:pPr>
            <a:r>
              <a:rPr lang="en-US" altLang="en-US" sz="1200" b="1" dirty="0" smtClean="0"/>
              <a:t>Grief / </a:t>
            </a:r>
            <a:r>
              <a:rPr lang="en-US" altLang="en-US" sz="1200" b="1" dirty="0" smtClean="0">
                <a:solidFill>
                  <a:srgbClr val="0000CC"/>
                </a:solidFill>
              </a:rPr>
              <a:t>Dolor</a:t>
            </a:r>
            <a:endParaRPr lang="en-US" altLang="en-US" sz="1200" b="1" dirty="0">
              <a:solidFill>
                <a:srgbClr val="0000CC"/>
              </a:solidFill>
            </a:endParaRPr>
          </a:p>
          <a:p>
            <a:pPr eaLnBrk="1" hangingPunct="1">
              <a:lnSpc>
                <a:spcPct val="80000"/>
              </a:lnSpc>
            </a:pPr>
            <a:r>
              <a:rPr lang="en-US" altLang="en-US" sz="1200" b="1" dirty="0" smtClean="0"/>
              <a:t>Bitterness / </a:t>
            </a:r>
            <a:r>
              <a:rPr lang="en-US" altLang="en-US" sz="1200" b="1" dirty="0" err="1" smtClean="0">
                <a:solidFill>
                  <a:srgbClr val="0000CC"/>
                </a:solidFill>
              </a:rPr>
              <a:t>Amargura</a:t>
            </a:r>
            <a:endParaRPr lang="en-US" altLang="en-US" sz="1200" b="1" dirty="0">
              <a:solidFill>
                <a:srgbClr val="0000CC"/>
              </a:solidFill>
            </a:endParaRPr>
          </a:p>
          <a:p>
            <a:pPr eaLnBrk="1" hangingPunct="1">
              <a:lnSpc>
                <a:spcPct val="80000"/>
              </a:lnSpc>
            </a:pPr>
            <a:r>
              <a:rPr lang="en-US" altLang="en-US" sz="1200" b="1" dirty="0" smtClean="0"/>
              <a:t>Jealousy / </a:t>
            </a:r>
            <a:r>
              <a:rPr lang="en-US" altLang="en-US" sz="1200" b="1" dirty="0" err="1" smtClean="0">
                <a:solidFill>
                  <a:srgbClr val="0000CC"/>
                </a:solidFill>
              </a:rPr>
              <a:t>Celos</a:t>
            </a:r>
            <a:endParaRPr lang="en-US" altLang="en-US" sz="1200" b="1" dirty="0">
              <a:solidFill>
                <a:srgbClr val="0000CC"/>
              </a:solidFill>
            </a:endParaRPr>
          </a:p>
        </p:txBody>
      </p:sp>
      <p:sp>
        <p:nvSpPr>
          <p:cNvPr id="74775" name="Rectangle 23">
            <a:extLst>
              <a:ext uri="{FF2B5EF4-FFF2-40B4-BE49-F238E27FC236}">
                <a16:creationId xmlns="" xmlns:a16="http://schemas.microsoft.com/office/drawing/2014/main" id="{96CA476F-F8C1-2C33-CB67-7B2A920624E5}"/>
              </a:ext>
            </a:extLst>
          </p:cNvPr>
          <p:cNvSpPr>
            <a:spLocks noChangeArrowheads="1"/>
          </p:cNvSpPr>
          <p:nvPr/>
        </p:nvSpPr>
        <p:spPr bwMode="auto">
          <a:xfrm>
            <a:off x="10199366" y="3022564"/>
            <a:ext cx="199263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Envy /</a:t>
            </a:r>
            <a:r>
              <a:rPr lang="en-US" altLang="en-US" sz="1200" b="1" dirty="0" smtClean="0">
                <a:solidFill>
                  <a:srgbClr val="0000CC"/>
                </a:solidFill>
              </a:rPr>
              <a:t> Envidia</a:t>
            </a:r>
            <a:endParaRPr lang="en-US" altLang="en-US" sz="1200" b="1" dirty="0">
              <a:solidFill>
                <a:srgbClr val="0000CC"/>
              </a:solidFill>
            </a:endParaRPr>
          </a:p>
          <a:p>
            <a:pPr eaLnBrk="1" hangingPunct="1">
              <a:lnSpc>
                <a:spcPct val="80000"/>
              </a:lnSpc>
            </a:pPr>
            <a:r>
              <a:rPr lang="en-US" altLang="en-US" sz="1200" b="1" dirty="0" smtClean="0"/>
              <a:t>Jealousy / </a:t>
            </a:r>
            <a:r>
              <a:rPr lang="en-US" altLang="en-US" sz="1200" b="1" dirty="0" err="1" smtClean="0">
                <a:solidFill>
                  <a:srgbClr val="0000CC"/>
                </a:solidFill>
              </a:rPr>
              <a:t>Celos</a:t>
            </a:r>
            <a:endParaRPr lang="en-US" altLang="en-US" sz="1200" b="1" dirty="0">
              <a:solidFill>
                <a:srgbClr val="0000CC"/>
              </a:solidFill>
            </a:endParaRPr>
          </a:p>
          <a:p>
            <a:pPr eaLnBrk="1" hangingPunct="1">
              <a:lnSpc>
                <a:spcPct val="80000"/>
              </a:lnSpc>
            </a:pPr>
            <a:r>
              <a:rPr lang="en-US" altLang="en-US" sz="1200" b="1" dirty="0" smtClean="0"/>
              <a:t>Ambition / </a:t>
            </a:r>
            <a:r>
              <a:rPr lang="en-US" altLang="en-US" sz="1200" b="1" dirty="0" err="1" smtClean="0">
                <a:solidFill>
                  <a:srgbClr val="0000CC"/>
                </a:solidFill>
              </a:rPr>
              <a:t>Ambición</a:t>
            </a:r>
            <a:endParaRPr lang="en-US" altLang="en-US" sz="1200" b="1" dirty="0">
              <a:solidFill>
                <a:srgbClr val="0000CC"/>
              </a:solidFill>
            </a:endParaRPr>
          </a:p>
          <a:p>
            <a:pPr eaLnBrk="1" hangingPunct="1">
              <a:lnSpc>
                <a:spcPct val="80000"/>
              </a:lnSpc>
            </a:pPr>
            <a:r>
              <a:rPr lang="en-US" altLang="en-US" sz="1200" b="1" dirty="0" smtClean="0"/>
              <a:t>Pride / </a:t>
            </a:r>
            <a:r>
              <a:rPr lang="en-US" altLang="en-US" sz="1200" b="1" dirty="0" err="1" smtClean="0">
                <a:solidFill>
                  <a:srgbClr val="0000CC"/>
                </a:solidFill>
              </a:rPr>
              <a:t>Orgullo</a:t>
            </a:r>
            <a:endParaRPr lang="en-US" altLang="en-US" sz="1200" b="1" dirty="0">
              <a:solidFill>
                <a:srgbClr val="0000CC"/>
              </a:solidFill>
            </a:endParaRPr>
          </a:p>
          <a:p>
            <a:pPr eaLnBrk="1" hangingPunct="1">
              <a:lnSpc>
                <a:spcPct val="80000"/>
              </a:lnSpc>
            </a:pPr>
            <a:r>
              <a:rPr lang="en-US" altLang="en-US" sz="1200" b="1" dirty="0" smtClean="0"/>
              <a:t>Pity / </a:t>
            </a:r>
            <a:r>
              <a:rPr lang="en-US" altLang="en-US" sz="1200" b="1" dirty="0" err="1" smtClean="0">
                <a:solidFill>
                  <a:srgbClr val="0000CC"/>
                </a:solidFill>
              </a:rPr>
              <a:t>Lástima</a:t>
            </a:r>
            <a:endParaRPr lang="en-US" altLang="en-US" sz="1200" b="1" dirty="0">
              <a:solidFill>
                <a:srgbClr val="0000CC"/>
              </a:solidFill>
            </a:endParaRPr>
          </a:p>
          <a:p>
            <a:pPr eaLnBrk="1" hangingPunct="1">
              <a:lnSpc>
                <a:spcPct val="80000"/>
              </a:lnSpc>
            </a:pPr>
            <a:r>
              <a:rPr lang="en-US" altLang="en-US" sz="1200" b="1" dirty="0" smtClean="0"/>
              <a:t>Loneliness / </a:t>
            </a:r>
            <a:r>
              <a:rPr lang="en-US" altLang="en-US" sz="1200" b="1" dirty="0" smtClean="0">
                <a:solidFill>
                  <a:srgbClr val="0000CC"/>
                </a:solidFill>
              </a:rPr>
              <a:t>Soledad</a:t>
            </a:r>
            <a:endParaRPr lang="en-US" altLang="en-US" sz="1200" b="1" dirty="0">
              <a:solidFill>
                <a:srgbClr val="0000CC"/>
              </a:solidFill>
            </a:endParaRPr>
          </a:p>
        </p:txBody>
      </p:sp>
      <p:sp>
        <p:nvSpPr>
          <p:cNvPr id="74776" name="Rectangle 24">
            <a:extLst>
              <a:ext uri="{FF2B5EF4-FFF2-40B4-BE49-F238E27FC236}">
                <a16:creationId xmlns="" xmlns:a16="http://schemas.microsoft.com/office/drawing/2014/main" id="{4F5DF389-E0C1-E325-51B8-3B5C07CAF235}"/>
              </a:ext>
            </a:extLst>
          </p:cNvPr>
          <p:cNvSpPr>
            <a:spLocks noChangeArrowheads="1"/>
          </p:cNvSpPr>
          <p:nvPr/>
        </p:nvSpPr>
        <p:spPr bwMode="auto">
          <a:xfrm>
            <a:off x="8106366" y="4743939"/>
            <a:ext cx="1860612"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Guilt / </a:t>
            </a:r>
            <a:r>
              <a:rPr lang="en-US" altLang="en-US" sz="1200" b="1" dirty="0" smtClean="0">
                <a:solidFill>
                  <a:srgbClr val="0000CC"/>
                </a:solidFill>
              </a:rPr>
              <a:t>Culpa</a:t>
            </a:r>
            <a:endParaRPr lang="en-US" altLang="en-US" sz="1200" b="1" dirty="0">
              <a:solidFill>
                <a:srgbClr val="0000CC"/>
              </a:solidFill>
            </a:endParaRPr>
          </a:p>
          <a:p>
            <a:pPr eaLnBrk="1" hangingPunct="1">
              <a:lnSpc>
                <a:spcPct val="80000"/>
              </a:lnSpc>
            </a:pPr>
            <a:r>
              <a:rPr lang="en-US" altLang="en-US" sz="1200" b="1" dirty="0" smtClean="0"/>
              <a:t>Shame / </a:t>
            </a:r>
            <a:r>
              <a:rPr lang="en-US" altLang="en-US" sz="1200" b="1" dirty="0" err="1" smtClean="0">
                <a:solidFill>
                  <a:srgbClr val="0000CC"/>
                </a:solidFill>
              </a:rPr>
              <a:t>Humillación</a:t>
            </a:r>
            <a:endParaRPr lang="en-US" altLang="en-US" sz="1200" b="1" dirty="0">
              <a:solidFill>
                <a:srgbClr val="0000CC"/>
              </a:solidFill>
            </a:endParaRPr>
          </a:p>
          <a:p>
            <a:pPr eaLnBrk="1" hangingPunct="1">
              <a:lnSpc>
                <a:spcPct val="80000"/>
              </a:lnSpc>
            </a:pPr>
            <a:r>
              <a:rPr lang="en-US" altLang="en-US" sz="1200" b="1" dirty="0" smtClean="0"/>
              <a:t>Sorrow / </a:t>
            </a:r>
            <a:r>
              <a:rPr lang="en-US" altLang="en-US" sz="1200" b="1" dirty="0" smtClean="0">
                <a:solidFill>
                  <a:srgbClr val="0000CC"/>
                </a:solidFill>
              </a:rPr>
              <a:t>Pena</a:t>
            </a:r>
            <a:endParaRPr lang="en-US" altLang="en-US" sz="1200" b="1" dirty="0">
              <a:solidFill>
                <a:srgbClr val="0000CC"/>
              </a:solidFill>
            </a:endParaRPr>
          </a:p>
          <a:p>
            <a:pPr eaLnBrk="1" hangingPunct="1">
              <a:lnSpc>
                <a:spcPct val="80000"/>
              </a:lnSpc>
            </a:pPr>
            <a:r>
              <a:rPr lang="en-US" altLang="en-US" sz="1200" b="1" dirty="0" smtClean="0"/>
              <a:t>Regret / </a:t>
            </a:r>
            <a:r>
              <a:rPr lang="en-US" altLang="en-US" sz="1200" b="1" dirty="0" err="1" smtClean="0">
                <a:solidFill>
                  <a:srgbClr val="0000CC"/>
                </a:solidFill>
              </a:rPr>
              <a:t>Remordimiento</a:t>
            </a:r>
            <a:endParaRPr lang="en-US" altLang="en-US" sz="1200" b="1" dirty="0">
              <a:solidFill>
                <a:srgbClr val="0000CC"/>
              </a:solidFill>
            </a:endParaRPr>
          </a:p>
          <a:p>
            <a:pPr eaLnBrk="1" hangingPunct="1">
              <a:lnSpc>
                <a:spcPct val="80000"/>
              </a:lnSpc>
            </a:pPr>
            <a:r>
              <a:rPr lang="en-US" altLang="en-US" sz="1200" b="1" dirty="0" smtClean="0"/>
              <a:t>Impatience / </a:t>
            </a:r>
            <a:r>
              <a:rPr lang="en-US" altLang="en-US" sz="1200" b="1" dirty="0" err="1" smtClean="0">
                <a:solidFill>
                  <a:srgbClr val="0000CC"/>
                </a:solidFill>
              </a:rPr>
              <a:t>Impaciencia</a:t>
            </a:r>
            <a:endParaRPr lang="en-US" altLang="en-US" sz="1200" b="1" dirty="0">
              <a:solidFill>
                <a:srgbClr val="0000CC"/>
              </a:solidFill>
            </a:endParaRPr>
          </a:p>
          <a:p>
            <a:pPr eaLnBrk="1" hangingPunct="1">
              <a:lnSpc>
                <a:spcPct val="80000"/>
              </a:lnSpc>
            </a:pPr>
            <a:r>
              <a:rPr lang="en-US" altLang="en-US" sz="1200" b="1" dirty="0" smtClean="0"/>
              <a:t>Embarrassment </a:t>
            </a:r>
            <a:r>
              <a:rPr lang="en-US" altLang="en-US" sz="1200" b="1" dirty="0"/>
              <a:t>/ </a:t>
            </a:r>
            <a:r>
              <a:rPr lang="en-US" altLang="en-US" sz="1200" b="1" dirty="0" err="1" smtClean="0">
                <a:solidFill>
                  <a:srgbClr val="0000CC"/>
                </a:solidFill>
              </a:rPr>
              <a:t>Vergüenza</a:t>
            </a:r>
            <a:r>
              <a:rPr lang="en-US" altLang="en-US" sz="1200" b="1" dirty="0" smtClean="0"/>
              <a:t> </a:t>
            </a:r>
            <a:endParaRPr lang="en-US" altLang="en-US" sz="1200" b="1" dirty="0"/>
          </a:p>
        </p:txBody>
      </p:sp>
      <p:sp>
        <p:nvSpPr>
          <p:cNvPr id="74777" name="Rectangle 25">
            <a:extLst>
              <a:ext uri="{FF2B5EF4-FFF2-40B4-BE49-F238E27FC236}">
                <a16:creationId xmlns="" xmlns:a16="http://schemas.microsoft.com/office/drawing/2014/main" id="{87937C95-0385-8E14-B94F-170BF8C2D8FE}"/>
              </a:ext>
            </a:extLst>
          </p:cNvPr>
          <p:cNvSpPr>
            <a:spLocks noChangeArrowheads="1"/>
          </p:cNvSpPr>
          <p:nvPr/>
        </p:nvSpPr>
        <p:spPr bwMode="auto">
          <a:xfrm>
            <a:off x="9991154" y="4462424"/>
            <a:ext cx="2008835" cy="1749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pPr>
            <a:r>
              <a:rPr lang="en-US" altLang="en-US" sz="1200" b="1" dirty="0" smtClean="0"/>
              <a:t>Awe / </a:t>
            </a:r>
            <a:r>
              <a:rPr lang="en-US" altLang="en-US" sz="1200" b="1" dirty="0" err="1" smtClean="0">
                <a:solidFill>
                  <a:srgbClr val="0000CC"/>
                </a:solidFill>
              </a:rPr>
              <a:t>Maravilla</a:t>
            </a:r>
            <a:endParaRPr lang="en-US" altLang="en-US" sz="1200" b="1" dirty="0">
              <a:solidFill>
                <a:srgbClr val="0000CC"/>
              </a:solidFill>
            </a:endParaRPr>
          </a:p>
          <a:p>
            <a:pPr eaLnBrk="1" hangingPunct="1">
              <a:lnSpc>
                <a:spcPct val="80000"/>
              </a:lnSpc>
            </a:pPr>
            <a:r>
              <a:rPr lang="en-US" altLang="en-US" sz="1200" b="1" dirty="0" smtClean="0"/>
              <a:t>Reverence / </a:t>
            </a:r>
            <a:r>
              <a:rPr lang="en-US" altLang="en-US" sz="1200" b="1" dirty="0" err="1" smtClean="0">
                <a:solidFill>
                  <a:srgbClr val="0000CC"/>
                </a:solidFill>
              </a:rPr>
              <a:t>Reverencia</a:t>
            </a:r>
            <a:endParaRPr lang="en-US" altLang="en-US" sz="1200" b="1" dirty="0">
              <a:solidFill>
                <a:srgbClr val="0000CC"/>
              </a:solidFill>
            </a:endParaRPr>
          </a:p>
          <a:p>
            <a:pPr eaLnBrk="1" hangingPunct="1">
              <a:lnSpc>
                <a:spcPct val="80000"/>
              </a:lnSpc>
            </a:pPr>
            <a:r>
              <a:rPr lang="en-US" altLang="en-US" sz="1200" b="1" dirty="0" smtClean="0"/>
              <a:t>Joy / </a:t>
            </a:r>
            <a:r>
              <a:rPr lang="en-US" altLang="en-US" sz="1200" b="1" dirty="0" err="1" smtClean="0">
                <a:solidFill>
                  <a:srgbClr val="0000CC"/>
                </a:solidFill>
              </a:rPr>
              <a:t>Gozo</a:t>
            </a:r>
            <a:endParaRPr lang="en-US" altLang="en-US" sz="1200" b="1" dirty="0">
              <a:solidFill>
                <a:srgbClr val="0000CC"/>
              </a:solidFill>
            </a:endParaRPr>
          </a:p>
          <a:p>
            <a:pPr eaLnBrk="1" hangingPunct="1">
              <a:lnSpc>
                <a:spcPct val="80000"/>
              </a:lnSpc>
            </a:pPr>
            <a:r>
              <a:rPr lang="en-US" altLang="en-US" sz="1200" b="1" dirty="0"/>
              <a:t>Love (</a:t>
            </a:r>
            <a:r>
              <a:rPr lang="en-US" altLang="en-US" sz="1200" b="1" dirty="0" err="1"/>
              <a:t>phileo</a:t>
            </a:r>
            <a:r>
              <a:rPr lang="en-US" altLang="en-US" sz="1200" b="1" dirty="0" smtClean="0"/>
              <a:t>) / </a:t>
            </a:r>
            <a:r>
              <a:rPr lang="en-US" altLang="en-US" sz="1200" b="1" dirty="0" smtClean="0">
                <a:solidFill>
                  <a:srgbClr val="0000CC"/>
                </a:solidFill>
              </a:rPr>
              <a:t>Amor (</a:t>
            </a:r>
            <a:r>
              <a:rPr lang="en-US" altLang="en-US" sz="1200" b="1" dirty="0" err="1" smtClean="0">
                <a:solidFill>
                  <a:srgbClr val="0000CC"/>
                </a:solidFill>
              </a:rPr>
              <a:t>fileo</a:t>
            </a:r>
            <a:r>
              <a:rPr lang="en-US" altLang="en-US" sz="1200" b="1" dirty="0" smtClean="0">
                <a:solidFill>
                  <a:srgbClr val="0000CC"/>
                </a:solidFill>
              </a:rPr>
              <a:t>)</a:t>
            </a:r>
            <a:endParaRPr lang="en-US" altLang="en-US" sz="1200" b="1" dirty="0">
              <a:solidFill>
                <a:srgbClr val="0000CC"/>
              </a:solidFill>
            </a:endParaRPr>
          </a:p>
          <a:p>
            <a:pPr eaLnBrk="1" hangingPunct="1">
              <a:lnSpc>
                <a:spcPct val="80000"/>
              </a:lnSpc>
            </a:pPr>
            <a:r>
              <a:rPr lang="en-US" altLang="en-US" sz="1200" b="1" dirty="0"/>
              <a:t>Love (</a:t>
            </a:r>
            <a:r>
              <a:rPr lang="en-US" altLang="en-US" sz="1200" b="1" dirty="0" err="1"/>
              <a:t>eros</a:t>
            </a:r>
            <a:r>
              <a:rPr lang="en-US" altLang="en-US" sz="1200" b="1" dirty="0" smtClean="0"/>
              <a:t>) / </a:t>
            </a:r>
            <a:r>
              <a:rPr lang="en-US" altLang="en-US" sz="1200" b="1" dirty="0" smtClean="0">
                <a:solidFill>
                  <a:srgbClr val="0000CC"/>
                </a:solidFill>
              </a:rPr>
              <a:t>Amor (</a:t>
            </a:r>
            <a:r>
              <a:rPr lang="en-US" altLang="en-US" sz="1200" b="1" dirty="0" err="1" smtClean="0">
                <a:solidFill>
                  <a:srgbClr val="0000CC"/>
                </a:solidFill>
              </a:rPr>
              <a:t>eros</a:t>
            </a:r>
            <a:r>
              <a:rPr lang="en-US" altLang="en-US" sz="1200" b="1" dirty="0" smtClean="0">
                <a:solidFill>
                  <a:srgbClr val="0000CC"/>
                </a:solidFill>
              </a:rPr>
              <a:t>)</a:t>
            </a:r>
            <a:endParaRPr lang="en-US" altLang="en-US" sz="1200" b="1" dirty="0">
              <a:solidFill>
                <a:srgbClr val="0000CC"/>
              </a:solidFill>
            </a:endParaRPr>
          </a:p>
          <a:p>
            <a:pPr eaLnBrk="1" hangingPunct="1">
              <a:lnSpc>
                <a:spcPct val="80000"/>
              </a:lnSpc>
            </a:pPr>
            <a:r>
              <a:rPr lang="en-US" altLang="en-US" sz="1200" b="1" dirty="0" smtClean="0"/>
              <a:t>Satisfaction / </a:t>
            </a:r>
            <a:r>
              <a:rPr lang="en-US" altLang="en-US" sz="1200" b="1" dirty="0" err="1" smtClean="0">
                <a:solidFill>
                  <a:srgbClr val="0000CC"/>
                </a:solidFill>
              </a:rPr>
              <a:t>Satisfacción</a:t>
            </a:r>
            <a:endParaRPr lang="en-US" altLang="en-US" sz="1200" b="1" dirty="0">
              <a:solidFill>
                <a:srgbClr val="0000CC"/>
              </a:solidFill>
            </a:endParaRPr>
          </a:p>
        </p:txBody>
      </p:sp>
      <p:sp>
        <p:nvSpPr>
          <p:cNvPr id="74780" name="Text Box 28">
            <a:extLst>
              <a:ext uri="{FF2B5EF4-FFF2-40B4-BE49-F238E27FC236}">
                <a16:creationId xmlns="" xmlns:a16="http://schemas.microsoft.com/office/drawing/2014/main" id="{CE341463-2801-7B73-1E05-4F2DDB7B57B1}"/>
              </a:ext>
            </a:extLst>
          </p:cNvPr>
          <p:cNvSpPr txBox="1">
            <a:spLocks noChangeArrowheads="1"/>
          </p:cNvSpPr>
          <p:nvPr/>
        </p:nvSpPr>
        <p:spPr bwMode="auto">
          <a:xfrm>
            <a:off x="9410796" y="2011932"/>
            <a:ext cx="2702281"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buFontTx/>
              <a:buNone/>
            </a:pPr>
            <a:r>
              <a:rPr lang="en-US" altLang="en-US" sz="1800" b="1" dirty="0" smtClean="0"/>
              <a:t>(Choice of) </a:t>
            </a:r>
            <a:r>
              <a:rPr lang="en-US" altLang="en-US" sz="2400" b="1" dirty="0" smtClean="0"/>
              <a:t>Action / </a:t>
            </a:r>
            <a:r>
              <a:rPr lang="en-US" altLang="en-US" sz="1800" b="1" dirty="0" smtClean="0">
                <a:solidFill>
                  <a:srgbClr val="0000CC"/>
                </a:solidFill>
              </a:rPr>
              <a:t>(</a:t>
            </a:r>
            <a:r>
              <a:rPr lang="en-US" altLang="en-US" sz="1800" b="1" dirty="0" err="1" smtClean="0">
                <a:solidFill>
                  <a:srgbClr val="0000CC"/>
                </a:solidFill>
              </a:rPr>
              <a:t>Elección</a:t>
            </a:r>
            <a:r>
              <a:rPr lang="en-US" altLang="en-US" sz="1800" b="1" dirty="0" smtClean="0">
                <a:solidFill>
                  <a:srgbClr val="0000CC"/>
                </a:solidFill>
              </a:rPr>
              <a:t> de) </a:t>
            </a:r>
            <a:r>
              <a:rPr lang="en-US" altLang="en-US" sz="2400" b="1" dirty="0" err="1" smtClean="0">
                <a:solidFill>
                  <a:srgbClr val="0000CC"/>
                </a:solidFill>
              </a:rPr>
              <a:t>Acción</a:t>
            </a:r>
            <a:endParaRPr lang="en-US" altLang="en-US" sz="2400" b="1" dirty="0">
              <a:solidFill>
                <a:srgbClr val="0000CC"/>
              </a:solidFill>
            </a:endParaRPr>
          </a:p>
        </p:txBody>
      </p:sp>
      <p:sp>
        <p:nvSpPr>
          <p:cNvPr id="74781" name="Line 29">
            <a:extLst>
              <a:ext uri="{FF2B5EF4-FFF2-40B4-BE49-F238E27FC236}">
                <a16:creationId xmlns="" xmlns:a16="http://schemas.microsoft.com/office/drawing/2014/main" id="{1F95A0A2-12BF-D667-CB9D-C911BAB64F87}"/>
              </a:ext>
            </a:extLst>
          </p:cNvPr>
          <p:cNvSpPr>
            <a:spLocks noChangeShapeType="1"/>
          </p:cNvSpPr>
          <p:nvPr/>
        </p:nvSpPr>
        <p:spPr bwMode="auto">
          <a:xfrm>
            <a:off x="8445500" y="2439385"/>
            <a:ext cx="914400" cy="0"/>
          </a:xfrm>
          <a:prstGeom prst="line">
            <a:avLst/>
          </a:prstGeom>
          <a:noFill/>
          <a:ln w="762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4" name="Rectangle 30">
            <a:extLst>
              <a:ext uri="{FF2B5EF4-FFF2-40B4-BE49-F238E27FC236}">
                <a16:creationId xmlns="" xmlns:a16="http://schemas.microsoft.com/office/drawing/2014/main" id="{CA8394AF-497C-6ECB-F132-4AFCC574959D}"/>
              </a:ext>
            </a:extLst>
          </p:cNvPr>
          <p:cNvSpPr>
            <a:spLocks noChangeArrowheads="1"/>
          </p:cNvSpPr>
          <p:nvPr/>
        </p:nvSpPr>
        <p:spPr bwMode="auto">
          <a:xfrm>
            <a:off x="0" y="712856"/>
            <a:ext cx="12192000" cy="592448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25" name="Picture 24"/>
          <p:cNvPicPr>
            <a:picLocks noChangeAspect="1"/>
          </p:cNvPicPr>
          <p:nvPr/>
        </p:nvPicPr>
        <p:blipFill>
          <a:blip r:embed="rId6"/>
          <a:stretch>
            <a:fillRect/>
          </a:stretch>
        </p:blipFill>
        <p:spPr>
          <a:xfrm>
            <a:off x="2132436" y="5225963"/>
            <a:ext cx="2507406" cy="1410416"/>
          </a:xfrm>
          <a:prstGeom prst="rect">
            <a:avLst/>
          </a:prstGeom>
        </p:spPr>
      </p:pic>
      <p:sp>
        <p:nvSpPr>
          <p:cNvPr id="87048" name="Text Box 9">
            <a:extLst>
              <a:ext uri="{FF2B5EF4-FFF2-40B4-BE49-F238E27FC236}">
                <a16:creationId xmlns="" xmlns:a16="http://schemas.microsoft.com/office/drawing/2014/main" id="{A7C3B83C-2933-1F40-67C0-90B57027414F}"/>
              </a:ext>
            </a:extLst>
          </p:cNvPr>
          <p:cNvSpPr txBox="1">
            <a:spLocks noChangeArrowheads="1"/>
          </p:cNvSpPr>
          <p:nvPr/>
        </p:nvSpPr>
        <p:spPr bwMode="auto">
          <a:xfrm>
            <a:off x="8496645" y="17727"/>
            <a:ext cx="2747868" cy="707886"/>
          </a:xfrm>
          <a:prstGeom prst="rect">
            <a:avLst/>
          </a:prstGeom>
          <a:noFill/>
          <a:ln>
            <a:noFill/>
          </a:ln>
          <a:effectLst>
            <a:outerShdw blurRad="88900" dist="50800" dir="2700000" algn="ctr" rotWithShape="0">
              <a:schemeClr val="tx1">
                <a:alpha val="82000"/>
              </a:schemeClr>
            </a:outerShdw>
          </a:effec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4000" b="1" dirty="0" smtClean="0"/>
              <a:t>God / </a:t>
            </a:r>
            <a:r>
              <a:rPr lang="en-US" altLang="en-US" sz="4000" b="1" dirty="0" smtClean="0">
                <a:solidFill>
                  <a:srgbClr val="0000CC"/>
                </a:solidFill>
              </a:rPr>
              <a:t>Dios</a:t>
            </a:r>
            <a:endParaRPr lang="en-US" altLang="en-US" sz="4000" b="1" dirty="0">
              <a:solidFill>
                <a:srgbClr val="0000CC"/>
              </a:solidFill>
            </a:endParaRPr>
          </a:p>
        </p:txBody>
      </p:sp>
      <p:sp>
        <p:nvSpPr>
          <p:cNvPr id="74759" name="Line 7">
            <a:extLst>
              <a:ext uri="{FF2B5EF4-FFF2-40B4-BE49-F238E27FC236}">
                <a16:creationId xmlns="" xmlns:a16="http://schemas.microsoft.com/office/drawing/2014/main" id="{F7756863-0385-C6BA-A358-0F8B7AA84524}"/>
              </a:ext>
            </a:extLst>
          </p:cNvPr>
          <p:cNvSpPr>
            <a:spLocks noChangeShapeType="1"/>
          </p:cNvSpPr>
          <p:nvPr/>
        </p:nvSpPr>
        <p:spPr bwMode="auto">
          <a:xfrm flipH="1">
            <a:off x="7835899" y="685381"/>
            <a:ext cx="1217613" cy="722252"/>
          </a:xfrm>
          <a:prstGeom prst="line">
            <a:avLst/>
          </a:prstGeom>
          <a:noFill/>
          <a:ln w="5715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0291" name="Picture 3">
            <a:extLst>
              <a:ext uri="{FF2B5EF4-FFF2-40B4-BE49-F238E27FC236}">
                <a16:creationId xmlns="" xmlns:a16="http://schemas.microsoft.com/office/drawing/2014/main" id="{F063CAAE-17E4-C534-92B9-7D0503966B8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574" y="3198812"/>
            <a:ext cx="763587" cy="1508125"/>
          </a:xfrm>
          <a:prstGeom prst="rect">
            <a:avLst/>
          </a:prstGeom>
          <a:solidFill>
            <a:schemeClr val="bg1"/>
          </a:solidFill>
          <a:ln w="9525">
            <a:solidFill>
              <a:schemeClr val="tx1"/>
            </a:solidFill>
            <a:miter lim="800000"/>
            <a:headEnd/>
            <a:tailEnd/>
          </a:ln>
        </p:spPr>
      </p:pic>
      <p:sp>
        <p:nvSpPr>
          <p:cNvPr id="74771" name="AutoShape 19">
            <a:extLst>
              <a:ext uri="{FF2B5EF4-FFF2-40B4-BE49-F238E27FC236}">
                <a16:creationId xmlns="" xmlns:a16="http://schemas.microsoft.com/office/drawing/2014/main" id="{24966339-6EA8-392E-404A-AE1F5CE8163E}"/>
              </a:ext>
            </a:extLst>
          </p:cNvPr>
          <p:cNvSpPr>
            <a:spLocks noChangeArrowheads="1"/>
          </p:cNvSpPr>
          <p:nvPr/>
        </p:nvSpPr>
        <p:spPr bwMode="auto">
          <a:xfrm>
            <a:off x="850161" y="2797666"/>
            <a:ext cx="5614139" cy="1307607"/>
          </a:xfrm>
          <a:prstGeom prst="rightArrow">
            <a:avLst>
              <a:gd name="adj1" fmla="val 50000"/>
              <a:gd name="adj2" fmla="val 147502"/>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b="1" dirty="0">
                <a:solidFill>
                  <a:schemeClr val="bg1"/>
                </a:solidFill>
              </a:rPr>
              <a:t>    Events that stir </a:t>
            </a:r>
            <a:r>
              <a:rPr lang="en-US" altLang="en-US" sz="2200" b="1" dirty="0" smtClean="0">
                <a:solidFill>
                  <a:schemeClr val="bg1"/>
                </a:solidFill>
              </a:rPr>
              <a:t>emotions</a:t>
            </a:r>
            <a:r>
              <a:rPr lang="en-US" altLang="en-US" sz="2200" b="1" dirty="0">
                <a:solidFill>
                  <a:schemeClr val="bg1"/>
                </a:solidFill>
              </a:rPr>
              <a:t> </a:t>
            </a:r>
            <a:r>
              <a:rPr lang="en-US" altLang="en-US" sz="2200" b="1" dirty="0" smtClean="0">
                <a:solidFill>
                  <a:schemeClr val="bg1"/>
                </a:solidFill>
              </a:rPr>
              <a:t>/</a:t>
            </a:r>
          </a:p>
          <a:p>
            <a:pPr algn="ctr" eaLnBrk="1" hangingPunct="1">
              <a:spcBef>
                <a:spcPct val="0"/>
              </a:spcBef>
              <a:buFontTx/>
              <a:buNone/>
            </a:pPr>
            <a:r>
              <a:rPr lang="es-ES" altLang="en-US" sz="2200" b="1" dirty="0" smtClean="0">
                <a:solidFill>
                  <a:srgbClr val="66FFFF"/>
                </a:solidFill>
              </a:rPr>
              <a:t>Eventos que provocan emociones</a:t>
            </a:r>
            <a:endParaRPr lang="en-US" altLang="en-US" sz="2200" b="1" dirty="0" smtClean="0">
              <a:solidFill>
                <a:srgbClr val="66FFFF"/>
              </a:solidFill>
            </a:endParaRPr>
          </a:p>
        </p:txBody>
      </p:sp>
    </p:spTree>
    <p:extLst>
      <p:ext uri="{BB962C8B-B14F-4D97-AF65-F5344CB8AC3E}">
        <p14:creationId xmlns:p14="http://schemas.microsoft.com/office/powerpoint/2010/main" val="885325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7476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74770"/>
                                        </p:tgtEl>
                                        <p:attrNameLst>
                                          <p:attrName>style.visibility</p:attrName>
                                        </p:attrNameLst>
                                      </p:cBhvr>
                                      <p:to>
                                        <p:strVal val="visible"/>
                                      </p:to>
                                    </p:set>
                                    <p:animEffect transition="in" filter="wipe(left)">
                                      <p:cBhvr>
                                        <p:cTn id="16" dur="500"/>
                                        <p:tgtEl>
                                          <p:spTgt spid="74770"/>
                                        </p:tgtEl>
                                      </p:cBhvr>
                                    </p:animEffect>
                                  </p:childTnLst>
                                </p:cTn>
                              </p:par>
                              <p:par>
                                <p:cTn id="17" presetID="22" presetClass="entr" presetSubtype="8" fill="hold" nodeType="withEffect">
                                  <p:stCondLst>
                                    <p:cond delay="0"/>
                                  </p:stCondLst>
                                  <p:childTnLst>
                                    <p:set>
                                      <p:cBhvr>
                                        <p:cTn id="18" dur="1" fill="hold">
                                          <p:stCondLst>
                                            <p:cond delay="0"/>
                                          </p:stCondLst>
                                        </p:cTn>
                                        <p:tgtEl>
                                          <p:spTgt spid="74773"/>
                                        </p:tgtEl>
                                        <p:attrNameLst>
                                          <p:attrName>style.visibility</p:attrName>
                                        </p:attrNameLst>
                                      </p:cBhvr>
                                      <p:to>
                                        <p:strVal val="visible"/>
                                      </p:to>
                                    </p:set>
                                    <p:animEffect transition="in" filter="wipe(left)">
                                      <p:cBhvr>
                                        <p:cTn id="19" dur="500"/>
                                        <p:tgtEl>
                                          <p:spTgt spid="74773"/>
                                        </p:tgtEl>
                                      </p:cBhvr>
                                    </p:animEffect>
                                  </p:childTnLst>
                                </p:cTn>
                              </p:par>
                              <p:par>
                                <p:cTn id="20" presetID="1"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4771"/>
                                        </p:tgtEl>
                                        <p:attrNameLst>
                                          <p:attrName>style.visibility</p:attrName>
                                        </p:attrNameLst>
                                      </p:cBhvr>
                                      <p:to>
                                        <p:strVal val="visible"/>
                                      </p:to>
                                    </p:set>
                                    <p:animEffect transition="in" filter="wipe(left)">
                                      <p:cBhvr>
                                        <p:cTn id="26" dur="500"/>
                                        <p:tgtEl>
                                          <p:spTgt spid="74771"/>
                                        </p:tgtEl>
                                      </p:cBhvr>
                                    </p:animEffect>
                                  </p:childTnLst>
                                </p:cTn>
                              </p:par>
                            </p:childTnLst>
                          </p:cTn>
                        </p:par>
                        <p:par>
                          <p:cTn id="27" fill="hold" nodeType="afterGroup">
                            <p:stCondLst>
                              <p:cond delay="500"/>
                            </p:stCondLst>
                            <p:childTnLst>
                              <p:par>
                                <p:cTn id="28" presetID="1" presetClass="entr" presetSubtype="0" fill="hold" nodeType="afterEffect">
                                  <p:stCondLst>
                                    <p:cond delay="0"/>
                                  </p:stCondLst>
                                  <p:childTnLst>
                                    <p:set>
                                      <p:cBhvr>
                                        <p:cTn id="29" dur="1" fill="hold">
                                          <p:stCondLst>
                                            <p:cond delay="0"/>
                                          </p:stCondLst>
                                        </p:cTn>
                                        <p:tgtEl>
                                          <p:spTgt spid="140291"/>
                                        </p:tgtEl>
                                        <p:attrNameLst>
                                          <p:attrName>style.visibility</p:attrName>
                                        </p:attrNameLst>
                                      </p:cBhvr>
                                      <p:to>
                                        <p:strVal val="visible"/>
                                      </p:to>
                                    </p:set>
                                  </p:childTnLst>
                                </p:cTn>
                              </p:par>
                            </p:childTnLst>
                          </p:cTn>
                        </p:par>
                        <p:par>
                          <p:cTn id="30" fill="hold" nodeType="afterGroup">
                            <p:stCondLst>
                              <p:cond delay="500"/>
                            </p:stCondLst>
                            <p:childTnLst>
                              <p:par>
                                <p:cTn id="31" presetID="23" presetClass="entr" presetSubtype="16" fill="hold" nodeType="afterEffect">
                                  <p:stCondLst>
                                    <p:cond delay="0"/>
                                  </p:stCondLst>
                                  <p:childTnLst>
                                    <p:set>
                                      <p:cBhvr>
                                        <p:cTn id="32" dur="1" fill="hold">
                                          <p:stCondLst>
                                            <p:cond delay="0"/>
                                          </p:stCondLst>
                                        </p:cTn>
                                        <p:tgtEl>
                                          <p:spTgt spid="74774"/>
                                        </p:tgtEl>
                                        <p:attrNameLst>
                                          <p:attrName>style.visibility</p:attrName>
                                        </p:attrNameLst>
                                      </p:cBhvr>
                                      <p:to>
                                        <p:strVal val="visible"/>
                                      </p:to>
                                    </p:set>
                                    <p:anim calcmode="lin" valueType="num">
                                      <p:cBhvr>
                                        <p:cTn id="33" dur="1000" fill="hold"/>
                                        <p:tgtEl>
                                          <p:spTgt spid="74774"/>
                                        </p:tgtEl>
                                        <p:attrNameLst>
                                          <p:attrName>ppt_w</p:attrName>
                                        </p:attrNameLst>
                                      </p:cBhvr>
                                      <p:tavLst>
                                        <p:tav tm="0">
                                          <p:val>
                                            <p:fltVal val="0"/>
                                          </p:val>
                                        </p:tav>
                                        <p:tav tm="100000">
                                          <p:val>
                                            <p:strVal val="#ppt_w"/>
                                          </p:val>
                                        </p:tav>
                                      </p:tavLst>
                                    </p:anim>
                                    <p:anim calcmode="lin" valueType="num">
                                      <p:cBhvr>
                                        <p:cTn id="34" dur="1000" fill="hold"/>
                                        <p:tgtEl>
                                          <p:spTgt spid="74774"/>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500"/>
                            </p:stCondLst>
                            <p:childTnLst>
                              <p:par>
                                <p:cTn id="36" presetID="23" presetClass="entr" presetSubtype="16" fill="hold" nodeType="afterEffect">
                                  <p:stCondLst>
                                    <p:cond delay="0"/>
                                  </p:stCondLst>
                                  <p:childTnLst>
                                    <p:set>
                                      <p:cBhvr>
                                        <p:cTn id="37" dur="1" fill="hold">
                                          <p:stCondLst>
                                            <p:cond delay="0"/>
                                          </p:stCondLst>
                                        </p:cTn>
                                        <p:tgtEl>
                                          <p:spTgt spid="74776"/>
                                        </p:tgtEl>
                                        <p:attrNameLst>
                                          <p:attrName>style.visibility</p:attrName>
                                        </p:attrNameLst>
                                      </p:cBhvr>
                                      <p:to>
                                        <p:strVal val="visible"/>
                                      </p:to>
                                    </p:set>
                                    <p:anim calcmode="lin" valueType="num">
                                      <p:cBhvr>
                                        <p:cTn id="38" dur="1000" fill="hold"/>
                                        <p:tgtEl>
                                          <p:spTgt spid="74776"/>
                                        </p:tgtEl>
                                        <p:attrNameLst>
                                          <p:attrName>ppt_w</p:attrName>
                                        </p:attrNameLst>
                                      </p:cBhvr>
                                      <p:tavLst>
                                        <p:tav tm="0">
                                          <p:val>
                                            <p:fltVal val="0"/>
                                          </p:val>
                                        </p:tav>
                                        <p:tav tm="100000">
                                          <p:val>
                                            <p:strVal val="#ppt_w"/>
                                          </p:val>
                                        </p:tav>
                                      </p:tavLst>
                                    </p:anim>
                                    <p:anim calcmode="lin" valueType="num">
                                      <p:cBhvr>
                                        <p:cTn id="39" dur="1000" fill="hold"/>
                                        <p:tgtEl>
                                          <p:spTgt spid="74776"/>
                                        </p:tgtEl>
                                        <p:attrNameLst>
                                          <p:attrName>ppt_h</p:attrName>
                                        </p:attrNameLst>
                                      </p:cBhvr>
                                      <p:tavLst>
                                        <p:tav tm="0">
                                          <p:val>
                                            <p:fltVal val="0"/>
                                          </p:val>
                                        </p:tav>
                                        <p:tav tm="100000">
                                          <p:val>
                                            <p:strVal val="#ppt_h"/>
                                          </p:val>
                                        </p:tav>
                                      </p:tavLst>
                                    </p:anim>
                                  </p:childTnLst>
                                </p:cTn>
                              </p:par>
                            </p:childTnLst>
                          </p:cTn>
                        </p:par>
                        <p:par>
                          <p:cTn id="40" fill="hold" nodeType="afterGroup">
                            <p:stCondLst>
                              <p:cond delay="2500"/>
                            </p:stCondLst>
                            <p:childTnLst>
                              <p:par>
                                <p:cTn id="41" presetID="23" presetClass="entr" presetSubtype="16" fill="hold" nodeType="afterEffect">
                                  <p:stCondLst>
                                    <p:cond delay="0"/>
                                  </p:stCondLst>
                                  <p:childTnLst>
                                    <p:set>
                                      <p:cBhvr>
                                        <p:cTn id="42" dur="1" fill="hold">
                                          <p:stCondLst>
                                            <p:cond delay="0"/>
                                          </p:stCondLst>
                                        </p:cTn>
                                        <p:tgtEl>
                                          <p:spTgt spid="74777"/>
                                        </p:tgtEl>
                                        <p:attrNameLst>
                                          <p:attrName>style.visibility</p:attrName>
                                        </p:attrNameLst>
                                      </p:cBhvr>
                                      <p:to>
                                        <p:strVal val="visible"/>
                                      </p:to>
                                    </p:set>
                                    <p:anim calcmode="lin" valueType="num">
                                      <p:cBhvr>
                                        <p:cTn id="43" dur="1000" fill="hold"/>
                                        <p:tgtEl>
                                          <p:spTgt spid="74777"/>
                                        </p:tgtEl>
                                        <p:attrNameLst>
                                          <p:attrName>ppt_w</p:attrName>
                                        </p:attrNameLst>
                                      </p:cBhvr>
                                      <p:tavLst>
                                        <p:tav tm="0">
                                          <p:val>
                                            <p:fltVal val="0"/>
                                          </p:val>
                                        </p:tav>
                                        <p:tav tm="100000">
                                          <p:val>
                                            <p:strVal val="#ppt_w"/>
                                          </p:val>
                                        </p:tav>
                                      </p:tavLst>
                                    </p:anim>
                                    <p:anim calcmode="lin" valueType="num">
                                      <p:cBhvr>
                                        <p:cTn id="44" dur="1000" fill="hold"/>
                                        <p:tgtEl>
                                          <p:spTgt spid="74777"/>
                                        </p:tgtEl>
                                        <p:attrNameLst>
                                          <p:attrName>ppt_h</p:attrName>
                                        </p:attrNameLst>
                                      </p:cBhvr>
                                      <p:tavLst>
                                        <p:tav tm="0">
                                          <p:val>
                                            <p:fltVal val="0"/>
                                          </p:val>
                                        </p:tav>
                                        <p:tav tm="100000">
                                          <p:val>
                                            <p:strVal val="#ppt_h"/>
                                          </p:val>
                                        </p:tav>
                                      </p:tavLst>
                                    </p:anim>
                                  </p:childTnLst>
                                </p:cTn>
                              </p:par>
                            </p:childTnLst>
                          </p:cTn>
                        </p:par>
                        <p:par>
                          <p:cTn id="45" fill="hold" nodeType="afterGroup">
                            <p:stCondLst>
                              <p:cond delay="3500"/>
                            </p:stCondLst>
                            <p:childTnLst>
                              <p:par>
                                <p:cTn id="46" presetID="23" presetClass="entr" presetSubtype="16" fill="hold" nodeType="afterEffect">
                                  <p:stCondLst>
                                    <p:cond delay="0"/>
                                  </p:stCondLst>
                                  <p:childTnLst>
                                    <p:set>
                                      <p:cBhvr>
                                        <p:cTn id="47" dur="1" fill="hold">
                                          <p:stCondLst>
                                            <p:cond delay="0"/>
                                          </p:stCondLst>
                                        </p:cTn>
                                        <p:tgtEl>
                                          <p:spTgt spid="74775"/>
                                        </p:tgtEl>
                                        <p:attrNameLst>
                                          <p:attrName>style.visibility</p:attrName>
                                        </p:attrNameLst>
                                      </p:cBhvr>
                                      <p:to>
                                        <p:strVal val="visible"/>
                                      </p:to>
                                    </p:set>
                                    <p:anim calcmode="lin" valueType="num">
                                      <p:cBhvr>
                                        <p:cTn id="48" dur="1000" fill="hold"/>
                                        <p:tgtEl>
                                          <p:spTgt spid="74775"/>
                                        </p:tgtEl>
                                        <p:attrNameLst>
                                          <p:attrName>ppt_w</p:attrName>
                                        </p:attrNameLst>
                                      </p:cBhvr>
                                      <p:tavLst>
                                        <p:tav tm="0">
                                          <p:val>
                                            <p:fltVal val="0"/>
                                          </p:val>
                                        </p:tav>
                                        <p:tav tm="100000">
                                          <p:val>
                                            <p:strVal val="#ppt_w"/>
                                          </p:val>
                                        </p:tav>
                                      </p:tavLst>
                                    </p:anim>
                                    <p:anim calcmode="lin" valueType="num">
                                      <p:cBhvr>
                                        <p:cTn id="49" dur="1000" fill="hold"/>
                                        <p:tgtEl>
                                          <p:spTgt spid="74775"/>
                                        </p:tgtEl>
                                        <p:attrNameLst>
                                          <p:attrName>ppt_h</p:attrName>
                                        </p:attrNameLst>
                                      </p:cBhvr>
                                      <p:tavLst>
                                        <p:tav tm="0">
                                          <p:val>
                                            <p:fltVal val="0"/>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74772"/>
                                        </p:tgtEl>
                                        <p:attrNameLst>
                                          <p:attrName>style.visibility</p:attrName>
                                        </p:attrNameLst>
                                      </p:cBhvr>
                                      <p:to>
                                        <p:strVal val="visible"/>
                                      </p:to>
                                    </p:set>
                                    <p:animEffect transition="in" filter="wipe(left)">
                                      <p:cBhvr>
                                        <p:cTn id="54" dur="500"/>
                                        <p:tgtEl>
                                          <p:spTgt spid="74772"/>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476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4764"/>
                                        </p:tgtEl>
                                        <p:attrNameLst>
                                          <p:attrName>style.visibility</p:attrName>
                                        </p:attrNameLst>
                                      </p:cBhvr>
                                      <p:to>
                                        <p:strVal val="visible"/>
                                      </p:to>
                                    </p:set>
                                  </p:childTnLst>
                                </p:cTn>
                              </p:par>
                            </p:childTnLst>
                          </p:cTn>
                        </p:par>
                        <p:par>
                          <p:cTn id="61" fill="hold" nodeType="afterGroup">
                            <p:stCondLst>
                              <p:cond delay="0"/>
                            </p:stCondLst>
                            <p:childTnLst>
                              <p:par>
                                <p:cTn id="62" presetID="22" presetClass="entr" presetSubtype="4" fill="hold" nodeType="afterEffect">
                                  <p:stCondLst>
                                    <p:cond delay="1000"/>
                                  </p:stCondLst>
                                  <p:childTnLst>
                                    <p:set>
                                      <p:cBhvr>
                                        <p:cTn id="63" dur="1" fill="hold">
                                          <p:stCondLst>
                                            <p:cond delay="0"/>
                                          </p:stCondLst>
                                        </p:cTn>
                                        <p:tgtEl>
                                          <p:spTgt spid="74759"/>
                                        </p:tgtEl>
                                        <p:attrNameLst>
                                          <p:attrName>style.visibility</p:attrName>
                                        </p:attrNameLst>
                                      </p:cBhvr>
                                      <p:to>
                                        <p:strVal val="visible"/>
                                      </p:to>
                                    </p:set>
                                    <p:animEffect transition="in" filter="wipe(down)">
                                      <p:cBhvr>
                                        <p:cTn id="64" dur="500"/>
                                        <p:tgtEl>
                                          <p:spTgt spid="7475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ntr" presetSubtype="16" fill="hold" nodeType="clickEffect">
                                  <p:stCondLst>
                                    <p:cond delay="0"/>
                                  </p:stCondLst>
                                  <p:childTnLst>
                                    <p:set>
                                      <p:cBhvr>
                                        <p:cTn id="68" dur="1" fill="hold">
                                          <p:stCondLst>
                                            <p:cond delay="0"/>
                                          </p:stCondLst>
                                        </p:cTn>
                                        <p:tgtEl>
                                          <p:spTgt spid="74769"/>
                                        </p:tgtEl>
                                        <p:attrNameLst>
                                          <p:attrName>style.visibility</p:attrName>
                                        </p:attrNameLst>
                                      </p:cBhvr>
                                      <p:to>
                                        <p:strVal val="visible"/>
                                      </p:to>
                                    </p:set>
                                    <p:anim calcmode="lin" valueType="num">
                                      <p:cBhvr>
                                        <p:cTn id="69" dur="500" fill="hold"/>
                                        <p:tgtEl>
                                          <p:spTgt spid="74769"/>
                                        </p:tgtEl>
                                        <p:attrNameLst>
                                          <p:attrName>ppt_w</p:attrName>
                                        </p:attrNameLst>
                                      </p:cBhvr>
                                      <p:tavLst>
                                        <p:tav tm="0">
                                          <p:val>
                                            <p:fltVal val="0"/>
                                          </p:val>
                                        </p:tav>
                                        <p:tav tm="100000">
                                          <p:val>
                                            <p:strVal val="#ppt_w"/>
                                          </p:val>
                                        </p:tav>
                                      </p:tavLst>
                                    </p:anim>
                                    <p:anim calcmode="lin" valueType="num">
                                      <p:cBhvr>
                                        <p:cTn id="70" dur="500" fill="hold"/>
                                        <p:tgtEl>
                                          <p:spTgt spid="74769"/>
                                        </p:tgtEl>
                                        <p:attrNameLst>
                                          <p:attrName>ppt_h</p:attrName>
                                        </p:attrNameLst>
                                      </p:cBhvr>
                                      <p:tavLst>
                                        <p:tav tm="0">
                                          <p:val>
                                            <p:fltVal val="0"/>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nodeType="clickEffect">
                                  <p:stCondLst>
                                    <p:cond delay="0"/>
                                  </p:stCondLst>
                                  <p:childTnLst>
                                    <p:set>
                                      <p:cBhvr>
                                        <p:cTn id="74" dur="1" fill="hold">
                                          <p:stCondLst>
                                            <p:cond delay="0"/>
                                          </p:stCondLst>
                                        </p:cTn>
                                        <p:tgtEl>
                                          <p:spTgt spid="74781"/>
                                        </p:tgtEl>
                                        <p:attrNameLst>
                                          <p:attrName>style.visibility</p:attrName>
                                        </p:attrNameLst>
                                      </p:cBhvr>
                                      <p:to>
                                        <p:strVal val="visible"/>
                                      </p:to>
                                    </p:set>
                                    <p:animEffect transition="in" filter="wipe(left)">
                                      <p:cBhvr>
                                        <p:cTn id="75" dur="500"/>
                                        <p:tgtEl>
                                          <p:spTgt spid="74781"/>
                                        </p:tgtEl>
                                      </p:cBhvr>
                                    </p:animEffect>
                                  </p:childTnLst>
                                </p:cTn>
                              </p:par>
                            </p:childTnLst>
                          </p:cTn>
                        </p:par>
                        <p:par>
                          <p:cTn id="76" fill="hold" nodeType="afterGroup">
                            <p:stCondLst>
                              <p:cond delay="500"/>
                            </p:stCondLst>
                            <p:childTnLst>
                              <p:par>
                                <p:cTn id="77" presetID="22" presetClass="entr" presetSubtype="8" fill="hold" nodeType="afterEffect">
                                  <p:stCondLst>
                                    <p:cond delay="0"/>
                                  </p:stCondLst>
                                  <p:childTnLst>
                                    <p:set>
                                      <p:cBhvr>
                                        <p:cTn id="78" dur="1" fill="hold">
                                          <p:stCondLst>
                                            <p:cond delay="0"/>
                                          </p:stCondLst>
                                        </p:cTn>
                                        <p:tgtEl>
                                          <p:spTgt spid="74780"/>
                                        </p:tgtEl>
                                        <p:attrNameLst>
                                          <p:attrName>style.visibility</p:attrName>
                                        </p:attrNameLst>
                                      </p:cBhvr>
                                      <p:to>
                                        <p:strVal val="visible"/>
                                      </p:to>
                                    </p:set>
                                    <p:animEffect transition="in" filter="wipe(left)">
                                      <p:cBhvr>
                                        <p:cTn id="79" dur="500"/>
                                        <p:tgtEl>
                                          <p:spTgt spid="74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4763" grpId="0" animBg="1"/>
      <p:bldP spid="74764" grpId="0"/>
      <p:bldP spid="74765" grpId="0"/>
      <p:bldP spid="74769" grpId="0" animBg="1"/>
      <p:bldP spid="74772" grpId="0" animBg="1"/>
      <p:bldP spid="74770" grpId="0" animBg="1"/>
      <p:bldP spid="74774" grpId="0"/>
      <p:bldP spid="74775" grpId="0"/>
      <p:bldP spid="74776" grpId="0"/>
      <p:bldP spid="74777" grpId="0"/>
      <p:bldP spid="74780" grpId="0"/>
      <p:bldP spid="7477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5">
            <a:extLst>
              <a:ext uri="{FF2B5EF4-FFF2-40B4-BE49-F238E27FC236}">
                <a16:creationId xmlns="" xmlns:a16="http://schemas.microsoft.com/office/drawing/2014/main" id="{9733F246-8409-AB70-0956-DCBEE294B5C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C225EDB-D6B6-41AC-AAFA-6EE6F9802A80}" type="slidenum">
              <a:rPr lang="en-US" altLang="en-US" sz="1400" smtClean="0"/>
              <a:pPr>
                <a:spcBef>
                  <a:spcPct val="0"/>
                </a:spcBef>
                <a:buFontTx/>
                <a:buNone/>
              </a:pPr>
              <a:t>27</a:t>
            </a:fld>
            <a:endParaRPr lang="en-US" altLang="en-US" sz="1400"/>
          </a:p>
        </p:txBody>
      </p:sp>
      <p:sp>
        <p:nvSpPr>
          <p:cNvPr id="132099" name="Rectangle 2">
            <a:extLst>
              <a:ext uri="{FF2B5EF4-FFF2-40B4-BE49-F238E27FC236}">
                <a16:creationId xmlns="" xmlns:a16="http://schemas.microsoft.com/office/drawing/2014/main" id="{BB6C9BB5-741C-8D6C-C814-E11EC105788D}"/>
              </a:ext>
            </a:extLst>
          </p:cNvPr>
          <p:cNvSpPr>
            <a:spLocks noGrp="1" noChangeArrowheads="1"/>
          </p:cNvSpPr>
          <p:nvPr>
            <p:ph type="title"/>
          </p:nvPr>
        </p:nvSpPr>
        <p:spPr>
          <a:xfrm>
            <a:off x="0" y="260905"/>
            <a:ext cx="12192000" cy="685800"/>
          </a:xfrm>
        </p:spPr>
        <p:txBody>
          <a:bodyPr/>
          <a:lstStyle/>
          <a:p>
            <a:pPr eaLnBrk="1" hangingPunct="1"/>
            <a:r>
              <a:rPr lang="en-US" altLang="en-US" sz="3600" dirty="0"/>
              <a:t>Symptoms of Intellectual </a:t>
            </a:r>
            <a:r>
              <a:rPr lang="en-US" altLang="en-US" sz="3600" dirty="0" smtClean="0"/>
              <a:t>Seduction / </a:t>
            </a:r>
            <a:br>
              <a:rPr lang="en-US" altLang="en-US" sz="3600" dirty="0" smtClean="0"/>
            </a:br>
            <a:r>
              <a:rPr lang="en-US" altLang="en-US" sz="3600" dirty="0" err="1" smtClean="0">
                <a:solidFill>
                  <a:srgbClr val="0000CC"/>
                </a:solidFill>
              </a:rPr>
              <a:t>Síntomas</a:t>
            </a:r>
            <a:r>
              <a:rPr lang="en-US" altLang="en-US" sz="3600" dirty="0" smtClean="0">
                <a:solidFill>
                  <a:srgbClr val="0000CC"/>
                </a:solidFill>
              </a:rPr>
              <a:t> </a:t>
            </a:r>
            <a:r>
              <a:rPr lang="en-US" altLang="en-US" sz="3600" dirty="0">
                <a:solidFill>
                  <a:srgbClr val="0000CC"/>
                </a:solidFill>
              </a:rPr>
              <a:t>de la </a:t>
            </a:r>
            <a:r>
              <a:rPr lang="en-US" altLang="en-US" sz="3600" dirty="0" err="1">
                <a:solidFill>
                  <a:srgbClr val="0000CC"/>
                </a:solidFill>
              </a:rPr>
              <a:t>seducción</a:t>
            </a:r>
            <a:r>
              <a:rPr lang="en-US" altLang="en-US" sz="3600" dirty="0">
                <a:solidFill>
                  <a:srgbClr val="0000CC"/>
                </a:solidFill>
              </a:rPr>
              <a:t> </a:t>
            </a:r>
            <a:r>
              <a:rPr lang="en-US" altLang="en-US" sz="3600" dirty="0" smtClean="0">
                <a:solidFill>
                  <a:srgbClr val="0000CC"/>
                </a:solidFill>
              </a:rPr>
              <a:t>intellectual (1/2)</a:t>
            </a:r>
            <a:endParaRPr lang="en-US" altLang="en-US" sz="3600" dirty="0">
              <a:solidFill>
                <a:srgbClr val="0000CC"/>
              </a:solidFill>
            </a:endParaRPr>
          </a:p>
        </p:txBody>
      </p:sp>
      <p:sp>
        <p:nvSpPr>
          <p:cNvPr id="65539" name="Rectangle 3">
            <a:extLst>
              <a:ext uri="{FF2B5EF4-FFF2-40B4-BE49-F238E27FC236}">
                <a16:creationId xmlns="" xmlns:a16="http://schemas.microsoft.com/office/drawing/2014/main" id="{F34D7EB5-D0E3-A498-B8B6-464A4FE35169}"/>
              </a:ext>
            </a:extLst>
          </p:cNvPr>
          <p:cNvSpPr>
            <a:spLocks noGrp="1" noChangeArrowheads="1"/>
          </p:cNvSpPr>
          <p:nvPr>
            <p:ph type="body" idx="1"/>
          </p:nvPr>
        </p:nvSpPr>
        <p:spPr>
          <a:xfrm>
            <a:off x="290051" y="1229359"/>
            <a:ext cx="5714509" cy="5833269"/>
          </a:xfrm>
        </p:spPr>
        <p:txBody>
          <a:bodyPr>
            <a:noAutofit/>
          </a:bodyPr>
          <a:lstStyle/>
          <a:p>
            <a:pPr eaLnBrk="1" hangingPunct="1">
              <a:lnSpc>
                <a:spcPct val="90000"/>
              </a:lnSpc>
              <a:spcBef>
                <a:spcPts val="0"/>
              </a:spcBef>
              <a:defRPr/>
            </a:pPr>
            <a:r>
              <a:rPr lang="en-US" altLang="en-US" sz="2400" dirty="0"/>
              <a:t>Questioning the Wisdom of God’s commands</a:t>
            </a:r>
          </a:p>
          <a:p>
            <a:pPr lvl="1" eaLnBrk="1" hangingPunct="1">
              <a:lnSpc>
                <a:spcPct val="90000"/>
              </a:lnSpc>
              <a:spcBef>
                <a:spcPts val="0"/>
              </a:spcBef>
              <a:defRPr/>
            </a:pPr>
            <a:r>
              <a:rPr lang="en-US" altLang="en-US" dirty="0"/>
              <a:t>“I don’t see why God would…”   “…There’s no way that will work…”</a:t>
            </a:r>
          </a:p>
          <a:p>
            <a:pPr lvl="1" eaLnBrk="1" hangingPunct="1">
              <a:lnSpc>
                <a:spcPct val="90000"/>
              </a:lnSpc>
              <a:spcBef>
                <a:spcPts val="0"/>
              </a:spcBef>
              <a:defRPr/>
            </a:pPr>
            <a:r>
              <a:rPr lang="en-US" altLang="en-US" dirty="0"/>
              <a:t>“I can’t believe that God really expects…”</a:t>
            </a:r>
          </a:p>
          <a:p>
            <a:pPr lvl="1" eaLnBrk="1" hangingPunct="1">
              <a:lnSpc>
                <a:spcPct val="90000"/>
              </a:lnSpc>
              <a:spcBef>
                <a:spcPts val="0"/>
              </a:spcBef>
              <a:defRPr/>
            </a:pPr>
            <a:r>
              <a:rPr lang="en-US" altLang="en-US" dirty="0"/>
              <a:t>“I won’t accept a God who says that…”</a:t>
            </a:r>
          </a:p>
          <a:p>
            <a:pPr eaLnBrk="1" hangingPunct="1">
              <a:lnSpc>
                <a:spcPct val="90000"/>
              </a:lnSpc>
              <a:spcBef>
                <a:spcPts val="0"/>
              </a:spcBef>
              <a:defRPr/>
            </a:pPr>
            <a:r>
              <a:rPr lang="en-US" altLang="en-US" sz="2400" dirty="0"/>
              <a:t>Speaking for God</a:t>
            </a:r>
          </a:p>
          <a:p>
            <a:pPr lvl="1" eaLnBrk="1" hangingPunct="1">
              <a:lnSpc>
                <a:spcPct val="90000"/>
              </a:lnSpc>
              <a:spcBef>
                <a:spcPts val="0"/>
              </a:spcBef>
              <a:defRPr/>
            </a:pPr>
            <a:r>
              <a:rPr lang="en-US" altLang="en-US" dirty="0"/>
              <a:t>“God is love, so he wants…”</a:t>
            </a:r>
          </a:p>
          <a:p>
            <a:pPr lvl="1" eaLnBrk="1" hangingPunct="1">
              <a:lnSpc>
                <a:spcPct val="90000"/>
              </a:lnSpc>
              <a:spcBef>
                <a:spcPts val="0"/>
              </a:spcBef>
              <a:defRPr/>
            </a:pPr>
            <a:r>
              <a:rPr lang="en-US" altLang="en-US" dirty="0"/>
              <a:t>“God wants me to be happy…”</a:t>
            </a:r>
          </a:p>
          <a:p>
            <a:pPr eaLnBrk="1" hangingPunct="1">
              <a:lnSpc>
                <a:spcPct val="90000"/>
              </a:lnSpc>
              <a:spcBef>
                <a:spcPts val="0"/>
              </a:spcBef>
              <a:defRPr/>
            </a:pPr>
            <a:r>
              <a:rPr lang="en-US" altLang="en-US" sz="2400" dirty="0"/>
              <a:t>Depending on Human Wisdom</a:t>
            </a:r>
          </a:p>
          <a:p>
            <a:pPr lvl="1" eaLnBrk="1" hangingPunct="1">
              <a:lnSpc>
                <a:spcPct val="90000"/>
              </a:lnSpc>
              <a:spcBef>
                <a:spcPts val="0"/>
              </a:spcBef>
              <a:defRPr/>
            </a:pPr>
            <a:r>
              <a:rPr lang="en-US" altLang="en-US" dirty="0"/>
              <a:t>“They say..”  “Nobody believes that anymore.” </a:t>
            </a:r>
          </a:p>
          <a:p>
            <a:pPr lvl="1" eaLnBrk="1" hangingPunct="1">
              <a:lnSpc>
                <a:spcPct val="90000"/>
              </a:lnSpc>
              <a:spcBef>
                <a:spcPts val="0"/>
              </a:spcBef>
              <a:defRPr/>
            </a:pPr>
            <a:r>
              <a:rPr lang="en-US" altLang="en-US" dirty="0"/>
              <a:t>“Studies show…”   “Scientific Research has found</a:t>
            </a:r>
            <a:r>
              <a:rPr lang="en-US" altLang="en-US" dirty="0" smtClean="0"/>
              <a:t>…”</a:t>
            </a:r>
            <a:endParaRPr lang="en-US" altLang="en-US" dirty="0"/>
          </a:p>
        </p:txBody>
      </p:sp>
      <p:sp>
        <p:nvSpPr>
          <p:cNvPr id="6" name="Rectangle 3">
            <a:extLst>
              <a:ext uri="{FF2B5EF4-FFF2-40B4-BE49-F238E27FC236}">
                <a16:creationId xmlns="" xmlns:a16="http://schemas.microsoft.com/office/drawing/2014/main" id="{F34D7EB5-D0E3-A498-B8B6-464A4FE35169}"/>
              </a:ext>
            </a:extLst>
          </p:cNvPr>
          <p:cNvSpPr txBox="1">
            <a:spLocks noChangeArrowheads="1"/>
          </p:cNvSpPr>
          <p:nvPr/>
        </p:nvSpPr>
        <p:spPr bwMode="auto">
          <a:xfrm>
            <a:off x="6258560" y="1229359"/>
            <a:ext cx="5781040" cy="5486401"/>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ts val="0"/>
              </a:spcBef>
              <a:defRPr/>
            </a:pPr>
            <a:r>
              <a:rPr lang="en-US" altLang="en-US" sz="2550" kern="0" dirty="0" err="1" smtClean="0"/>
              <a:t>Cuestionar</a:t>
            </a:r>
            <a:r>
              <a:rPr lang="en-US" altLang="en-US" sz="2550" kern="0" dirty="0" smtClean="0"/>
              <a:t> la </a:t>
            </a:r>
            <a:r>
              <a:rPr lang="en-US" altLang="en-US" sz="2550" kern="0" dirty="0" err="1" smtClean="0"/>
              <a:t>sabiduría</a:t>
            </a:r>
            <a:r>
              <a:rPr lang="en-US" altLang="en-US" sz="2550" kern="0" dirty="0" smtClean="0"/>
              <a:t> de </a:t>
            </a:r>
            <a:r>
              <a:rPr lang="en-US" altLang="en-US" sz="2550" kern="0" dirty="0" err="1" smtClean="0"/>
              <a:t>los</a:t>
            </a:r>
            <a:r>
              <a:rPr lang="en-US" altLang="en-US" sz="2550" kern="0" dirty="0" smtClean="0"/>
              <a:t> </a:t>
            </a:r>
            <a:r>
              <a:rPr lang="en-US" altLang="en-US" sz="2550" kern="0" dirty="0" err="1" smtClean="0"/>
              <a:t>mandamientos</a:t>
            </a:r>
            <a:r>
              <a:rPr lang="en-US" altLang="en-US" sz="2550" kern="0" dirty="0" smtClean="0"/>
              <a:t> de Dios</a:t>
            </a:r>
          </a:p>
          <a:p>
            <a:pPr lvl="1" eaLnBrk="1" hangingPunct="1">
              <a:lnSpc>
                <a:spcPct val="90000"/>
              </a:lnSpc>
              <a:spcBef>
                <a:spcPts val="0"/>
              </a:spcBef>
              <a:defRPr/>
            </a:pPr>
            <a:r>
              <a:rPr lang="en-US" altLang="en-US" kern="0" dirty="0" smtClean="0"/>
              <a:t>“No </a:t>
            </a:r>
            <a:r>
              <a:rPr lang="en-US" altLang="en-US" kern="0" dirty="0" err="1" smtClean="0"/>
              <a:t>veo</a:t>
            </a:r>
            <a:r>
              <a:rPr lang="en-US" altLang="en-US" kern="0" dirty="0" smtClean="0"/>
              <a:t> </a:t>
            </a:r>
            <a:r>
              <a:rPr lang="en-US" altLang="en-US" kern="0" dirty="0" err="1" smtClean="0"/>
              <a:t>por</a:t>
            </a:r>
            <a:r>
              <a:rPr lang="en-US" altLang="en-US" kern="0" dirty="0" smtClean="0"/>
              <a:t> </a:t>
            </a:r>
            <a:r>
              <a:rPr lang="en-US" altLang="en-US" kern="0" dirty="0" err="1" smtClean="0"/>
              <a:t>qué</a:t>
            </a:r>
            <a:r>
              <a:rPr lang="en-US" altLang="en-US" kern="0" dirty="0" smtClean="0"/>
              <a:t> Dios…” “…No hay </a:t>
            </a:r>
            <a:r>
              <a:rPr lang="en-US" altLang="en-US" kern="0" dirty="0" err="1" smtClean="0"/>
              <a:t>manera</a:t>
            </a:r>
            <a:r>
              <a:rPr lang="en-US" altLang="en-US" kern="0" dirty="0" smtClean="0"/>
              <a:t> de que </a:t>
            </a:r>
            <a:r>
              <a:rPr lang="en-US" altLang="en-US" kern="0" dirty="0" err="1" smtClean="0"/>
              <a:t>eso</a:t>
            </a:r>
            <a:r>
              <a:rPr lang="en-US" altLang="en-US" kern="0" dirty="0" smtClean="0"/>
              <a:t> </a:t>
            </a:r>
            <a:r>
              <a:rPr lang="en-US" altLang="en-US" kern="0" dirty="0" err="1" smtClean="0"/>
              <a:t>funcione</a:t>
            </a:r>
            <a:r>
              <a:rPr lang="en-US" altLang="en-US" kern="0" dirty="0" smtClean="0"/>
              <a:t>…”</a:t>
            </a:r>
          </a:p>
          <a:p>
            <a:pPr lvl="1" eaLnBrk="1" hangingPunct="1">
              <a:lnSpc>
                <a:spcPct val="90000"/>
              </a:lnSpc>
              <a:spcBef>
                <a:spcPts val="0"/>
              </a:spcBef>
              <a:defRPr/>
            </a:pPr>
            <a:r>
              <a:rPr lang="en-US" altLang="en-US" kern="0" dirty="0" smtClean="0"/>
              <a:t>“No </a:t>
            </a:r>
            <a:r>
              <a:rPr lang="en-US" altLang="en-US" kern="0" dirty="0" err="1" smtClean="0"/>
              <a:t>puedo</a:t>
            </a:r>
            <a:r>
              <a:rPr lang="en-US" altLang="en-US" kern="0" dirty="0" smtClean="0"/>
              <a:t> </a:t>
            </a:r>
            <a:r>
              <a:rPr lang="en-US" altLang="en-US" kern="0" dirty="0" err="1" smtClean="0"/>
              <a:t>creer</a:t>
            </a:r>
            <a:r>
              <a:rPr lang="en-US" altLang="en-US" kern="0" dirty="0" smtClean="0"/>
              <a:t> que Dios </a:t>
            </a:r>
            <a:r>
              <a:rPr lang="en-US" altLang="en-US" kern="0" dirty="0" err="1" smtClean="0"/>
              <a:t>realmente</a:t>
            </a:r>
            <a:r>
              <a:rPr lang="en-US" altLang="en-US" kern="0" dirty="0" smtClean="0"/>
              <a:t> </a:t>
            </a:r>
            <a:r>
              <a:rPr lang="en-US" altLang="en-US" kern="0" dirty="0" err="1" smtClean="0"/>
              <a:t>espere</a:t>
            </a:r>
            <a:r>
              <a:rPr lang="en-US" altLang="en-US" kern="0" dirty="0" smtClean="0"/>
              <a:t>…”</a:t>
            </a:r>
          </a:p>
          <a:p>
            <a:pPr lvl="1" eaLnBrk="1" hangingPunct="1">
              <a:lnSpc>
                <a:spcPct val="90000"/>
              </a:lnSpc>
              <a:spcBef>
                <a:spcPts val="0"/>
              </a:spcBef>
              <a:defRPr/>
            </a:pPr>
            <a:r>
              <a:rPr lang="en-US" altLang="en-US" kern="0" dirty="0" smtClean="0"/>
              <a:t>“No </a:t>
            </a:r>
            <a:r>
              <a:rPr lang="en-US" altLang="en-US" kern="0" dirty="0" err="1" smtClean="0"/>
              <a:t>aceptaré</a:t>
            </a:r>
            <a:r>
              <a:rPr lang="en-US" altLang="en-US" kern="0" dirty="0" smtClean="0"/>
              <a:t> a un Dios que </a:t>
            </a:r>
            <a:r>
              <a:rPr lang="en-US" altLang="en-US" kern="0" dirty="0" err="1" smtClean="0"/>
              <a:t>diga</a:t>
            </a:r>
            <a:r>
              <a:rPr lang="en-US" altLang="en-US" kern="0" dirty="0" smtClean="0"/>
              <a:t> </a:t>
            </a:r>
            <a:r>
              <a:rPr lang="en-US" altLang="en-US" kern="0" dirty="0" err="1" smtClean="0"/>
              <a:t>eso</a:t>
            </a:r>
            <a:r>
              <a:rPr lang="en-US" altLang="en-US" kern="0" dirty="0" smtClean="0"/>
              <a:t>…”</a:t>
            </a:r>
          </a:p>
          <a:p>
            <a:pPr eaLnBrk="1" hangingPunct="1">
              <a:lnSpc>
                <a:spcPct val="90000"/>
              </a:lnSpc>
              <a:spcBef>
                <a:spcPts val="0"/>
              </a:spcBef>
              <a:defRPr/>
            </a:pPr>
            <a:r>
              <a:rPr lang="en-US" altLang="en-US" sz="2550" kern="0" dirty="0" err="1" smtClean="0"/>
              <a:t>Hablar</a:t>
            </a:r>
            <a:r>
              <a:rPr lang="en-US" altLang="en-US" sz="2550" kern="0" dirty="0" smtClean="0"/>
              <a:t> </a:t>
            </a:r>
            <a:r>
              <a:rPr lang="en-US" altLang="en-US" sz="2550" kern="0" dirty="0" err="1" smtClean="0"/>
              <a:t>por</a:t>
            </a:r>
            <a:r>
              <a:rPr lang="en-US" altLang="en-US" sz="2550" kern="0" dirty="0" smtClean="0"/>
              <a:t> Dios</a:t>
            </a:r>
          </a:p>
          <a:p>
            <a:pPr lvl="1" eaLnBrk="1" hangingPunct="1">
              <a:lnSpc>
                <a:spcPct val="90000"/>
              </a:lnSpc>
              <a:spcBef>
                <a:spcPts val="0"/>
              </a:spcBef>
              <a:defRPr/>
            </a:pPr>
            <a:r>
              <a:rPr lang="en-US" altLang="en-US" kern="0" dirty="0" smtClean="0"/>
              <a:t>“Dios </a:t>
            </a:r>
            <a:r>
              <a:rPr lang="en-US" altLang="en-US" kern="0" dirty="0" err="1" smtClean="0"/>
              <a:t>es</a:t>
            </a:r>
            <a:r>
              <a:rPr lang="en-US" altLang="en-US" kern="0" dirty="0" smtClean="0"/>
              <a:t> </a:t>
            </a:r>
            <a:r>
              <a:rPr lang="en-US" altLang="en-US" kern="0" dirty="0" err="1" smtClean="0"/>
              <a:t>amor</a:t>
            </a:r>
            <a:r>
              <a:rPr lang="en-US" altLang="en-US" kern="0" dirty="0" smtClean="0"/>
              <a:t>, </a:t>
            </a:r>
            <a:r>
              <a:rPr lang="en-US" altLang="en-US" kern="0" dirty="0" err="1" smtClean="0"/>
              <a:t>por</a:t>
            </a:r>
            <a:r>
              <a:rPr lang="en-US" altLang="en-US" kern="0" dirty="0" smtClean="0"/>
              <a:t> </a:t>
            </a:r>
            <a:r>
              <a:rPr lang="en-US" altLang="en-US" kern="0" dirty="0" err="1" smtClean="0"/>
              <a:t>eso</a:t>
            </a:r>
            <a:r>
              <a:rPr lang="en-US" altLang="en-US" kern="0" dirty="0" smtClean="0"/>
              <a:t> </a:t>
            </a:r>
            <a:r>
              <a:rPr lang="en-US" altLang="en-US" kern="0" dirty="0" err="1" smtClean="0"/>
              <a:t>quiere</a:t>
            </a:r>
            <a:r>
              <a:rPr lang="en-US" altLang="en-US" kern="0" dirty="0" smtClean="0"/>
              <a:t>…”</a:t>
            </a:r>
          </a:p>
          <a:p>
            <a:pPr lvl="1" eaLnBrk="1" hangingPunct="1">
              <a:lnSpc>
                <a:spcPct val="90000"/>
              </a:lnSpc>
              <a:spcBef>
                <a:spcPts val="0"/>
              </a:spcBef>
              <a:defRPr/>
            </a:pPr>
            <a:r>
              <a:rPr lang="en-US" altLang="en-US" kern="0" dirty="0" smtClean="0"/>
              <a:t>“Dios </a:t>
            </a:r>
            <a:r>
              <a:rPr lang="en-US" altLang="en-US" kern="0" dirty="0" err="1" smtClean="0"/>
              <a:t>quiere</a:t>
            </a:r>
            <a:r>
              <a:rPr lang="en-US" altLang="en-US" kern="0" dirty="0" smtClean="0"/>
              <a:t> que </a:t>
            </a:r>
            <a:r>
              <a:rPr lang="en-US" altLang="en-US" kern="0" dirty="0" err="1" smtClean="0"/>
              <a:t>yo</a:t>
            </a:r>
            <a:r>
              <a:rPr lang="en-US" altLang="en-US" kern="0" dirty="0" smtClean="0"/>
              <a:t> sea </a:t>
            </a:r>
            <a:r>
              <a:rPr lang="en-US" altLang="en-US" kern="0" dirty="0" err="1" smtClean="0"/>
              <a:t>feliz</a:t>
            </a:r>
            <a:r>
              <a:rPr lang="en-US" altLang="en-US" kern="0" dirty="0" smtClean="0"/>
              <a:t>…”</a:t>
            </a:r>
          </a:p>
          <a:p>
            <a:pPr eaLnBrk="1" hangingPunct="1">
              <a:lnSpc>
                <a:spcPct val="90000"/>
              </a:lnSpc>
              <a:spcBef>
                <a:spcPts val="0"/>
              </a:spcBef>
              <a:defRPr/>
            </a:pPr>
            <a:r>
              <a:rPr lang="en-US" altLang="en-US" sz="2550" kern="0" dirty="0" err="1" smtClean="0"/>
              <a:t>Depender</a:t>
            </a:r>
            <a:r>
              <a:rPr lang="en-US" altLang="en-US" sz="2550" kern="0" dirty="0" smtClean="0"/>
              <a:t> de la </a:t>
            </a:r>
            <a:r>
              <a:rPr lang="en-US" altLang="en-US" sz="2550" kern="0" dirty="0" err="1" smtClean="0"/>
              <a:t>sabiduría</a:t>
            </a:r>
            <a:r>
              <a:rPr lang="en-US" altLang="en-US" sz="2550" kern="0" dirty="0" smtClean="0"/>
              <a:t> </a:t>
            </a:r>
            <a:r>
              <a:rPr lang="en-US" altLang="en-US" sz="2550" kern="0" dirty="0" err="1" smtClean="0"/>
              <a:t>humana</a:t>
            </a:r>
            <a:endParaRPr lang="en-US" altLang="en-US" sz="2550" kern="0" dirty="0" smtClean="0"/>
          </a:p>
          <a:p>
            <a:pPr lvl="1" eaLnBrk="1" hangingPunct="1">
              <a:lnSpc>
                <a:spcPct val="90000"/>
              </a:lnSpc>
              <a:spcBef>
                <a:spcPts val="0"/>
              </a:spcBef>
              <a:defRPr/>
            </a:pPr>
            <a:r>
              <a:rPr lang="en-US" altLang="en-US" kern="0" dirty="0" smtClean="0"/>
              <a:t>“</a:t>
            </a:r>
            <a:r>
              <a:rPr lang="en-US" altLang="en-US" kern="0" dirty="0" err="1" smtClean="0"/>
              <a:t>Ellos</a:t>
            </a:r>
            <a:r>
              <a:rPr lang="en-US" altLang="en-US" kern="0" dirty="0" smtClean="0"/>
              <a:t> </a:t>
            </a:r>
            <a:r>
              <a:rPr lang="en-US" altLang="en-US" kern="0" dirty="0" err="1" smtClean="0"/>
              <a:t>dicen</a:t>
            </a:r>
            <a:r>
              <a:rPr lang="en-US" altLang="en-US" kern="0" dirty="0" smtClean="0"/>
              <a:t>…” “</a:t>
            </a:r>
            <a:r>
              <a:rPr lang="en-US" altLang="en-US" kern="0" dirty="0" err="1" smtClean="0"/>
              <a:t>Ya</a:t>
            </a:r>
            <a:r>
              <a:rPr lang="en-US" altLang="en-US" kern="0" dirty="0" smtClean="0"/>
              <a:t> </a:t>
            </a:r>
            <a:r>
              <a:rPr lang="en-US" altLang="en-US" kern="0" dirty="0" err="1" smtClean="0"/>
              <a:t>nadie</a:t>
            </a:r>
            <a:r>
              <a:rPr lang="en-US" altLang="en-US" kern="0" dirty="0" smtClean="0"/>
              <a:t> </a:t>
            </a:r>
            <a:r>
              <a:rPr lang="en-US" altLang="en-US" kern="0" dirty="0" err="1" smtClean="0"/>
              <a:t>cree</a:t>
            </a:r>
            <a:r>
              <a:rPr lang="en-US" altLang="en-US" kern="0" dirty="0" smtClean="0"/>
              <a:t> </a:t>
            </a:r>
            <a:r>
              <a:rPr lang="en-US" altLang="en-US" kern="0" dirty="0" err="1" smtClean="0"/>
              <a:t>eso</a:t>
            </a:r>
            <a:r>
              <a:rPr lang="en-US" altLang="en-US" kern="0" dirty="0" smtClean="0"/>
              <a:t>”.</a:t>
            </a:r>
          </a:p>
          <a:p>
            <a:pPr lvl="1" eaLnBrk="1" hangingPunct="1">
              <a:lnSpc>
                <a:spcPct val="90000"/>
              </a:lnSpc>
              <a:spcBef>
                <a:spcPts val="0"/>
              </a:spcBef>
              <a:defRPr/>
            </a:pPr>
            <a:r>
              <a:rPr lang="en-US" altLang="en-US" kern="0" dirty="0" smtClean="0"/>
              <a:t>“Los </a:t>
            </a:r>
            <a:r>
              <a:rPr lang="en-US" altLang="en-US" kern="0" dirty="0" err="1" smtClean="0"/>
              <a:t>estudios</a:t>
            </a:r>
            <a:r>
              <a:rPr lang="en-US" altLang="en-US" kern="0" dirty="0" smtClean="0"/>
              <a:t> </a:t>
            </a:r>
            <a:r>
              <a:rPr lang="en-US" altLang="en-US" kern="0" dirty="0" err="1" smtClean="0"/>
              <a:t>muestran</a:t>
            </a:r>
            <a:r>
              <a:rPr lang="en-US" altLang="en-US" kern="0" dirty="0" smtClean="0"/>
              <a:t>…” “La </a:t>
            </a:r>
            <a:r>
              <a:rPr lang="en-US" altLang="en-US" kern="0" dirty="0" err="1" smtClean="0"/>
              <a:t>investigación</a:t>
            </a:r>
            <a:r>
              <a:rPr lang="en-US" altLang="en-US" kern="0" dirty="0" smtClean="0"/>
              <a:t> </a:t>
            </a:r>
            <a:r>
              <a:rPr lang="en-US" altLang="en-US" kern="0" dirty="0" err="1" smtClean="0"/>
              <a:t>científica</a:t>
            </a:r>
            <a:r>
              <a:rPr lang="en-US" altLang="en-US" kern="0" dirty="0" smtClean="0"/>
              <a:t> ha </a:t>
            </a:r>
            <a:r>
              <a:rPr lang="en-US" altLang="en-US" kern="0" dirty="0" err="1" smtClean="0"/>
              <a:t>hallado</a:t>
            </a:r>
            <a:r>
              <a:rPr lang="en-US" altLang="en-US" kern="0" dirty="0" smtClean="0"/>
              <a:t>…”</a:t>
            </a:r>
          </a:p>
        </p:txBody>
      </p:sp>
    </p:spTree>
    <p:extLst>
      <p:ext uri="{BB962C8B-B14F-4D97-AF65-F5344CB8AC3E}">
        <p14:creationId xmlns:p14="http://schemas.microsoft.com/office/powerpoint/2010/main" val="3178244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5539">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5539">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5539">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5539">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5539">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5">
            <a:extLst>
              <a:ext uri="{FF2B5EF4-FFF2-40B4-BE49-F238E27FC236}">
                <a16:creationId xmlns="" xmlns:a16="http://schemas.microsoft.com/office/drawing/2014/main" id="{9733F246-8409-AB70-0956-DCBEE294B5C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C225EDB-D6B6-41AC-AAFA-6EE6F9802A80}" type="slidenum">
              <a:rPr lang="en-US" altLang="en-US" sz="1400" smtClean="0"/>
              <a:pPr>
                <a:spcBef>
                  <a:spcPct val="0"/>
                </a:spcBef>
                <a:buFontTx/>
                <a:buNone/>
              </a:pPr>
              <a:t>28</a:t>
            </a:fld>
            <a:endParaRPr lang="en-US" altLang="en-US" sz="1400"/>
          </a:p>
        </p:txBody>
      </p:sp>
      <p:sp>
        <p:nvSpPr>
          <p:cNvPr id="132099" name="Rectangle 2">
            <a:extLst>
              <a:ext uri="{FF2B5EF4-FFF2-40B4-BE49-F238E27FC236}">
                <a16:creationId xmlns="" xmlns:a16="http://schemas.microsoft.com/office/drawing/2014/main" id="{BB6C9BB5-741C-8D6C-C814-E11EC105788D}"/>
              </a:ext>
            </a:extLst>
          </p:cNvPr>
          <p:cNvSpPr>
            <a:spLocks noGrp="1" noChangeArrowheads="1"/>
          </p:cNvSpPr>
          <p:nvPr>
            <p:ph type="title"/>
          </p:nvPr>
        </p:nvSpPr>
        <p:spPr>
          <a:xfrm>
            <a:off x="0" y="233680"/>
            <a:ext cx="12192000" cy="685800"/>
          </a:xfrm>
        </p:spPr>
        <p:txBody>
          <a:bodyPr/>
          <a:lstStyle/>
          <a:p>
            <a:pPr eaLnBrk="1" hangingPunct="1"/>
            <a:r>
              <a:rPr lang="en-US" altLang="en-US" sz="3600" dirty="0"/>
              <a:t>Symptoms of Intellectual </a:t>
            </a:r>
            <a:r>
              <a:rPr lang="en-US" altLang="en-US" sz="3600" dirty="0" smtClean="0"/>
              <a:t>Seduction </a:t>
            </a:r>
            <a:r>
              <a:rPr lang="en-US" altLang="en-US" sz="3600" dirty="0" smtClean="0">
                <a:solidFill>
                  <a:srgbClr val="0000CC"/>
                </a:solidFill>
              </a:rPr>
              <a:t>/ </a:t>
            </a:r>
            <a:br>
              <a:rPr lang="en-US" altLang="en-US" sz="3600" dirty="0" smtClean="0">
                <a:solidFill>
                  <a:srgbClr val="0000CC"/>
                </a:solidFill>
              </a:rPr>
            </a:br>
            <a:r>
              <a:rPr lang="en-US" altLang="en-US" sz="3600" dirty="0" err="1" smtClean="0">
                <a:solidFill>
                  <a:srgbClr val="0000CC"/>
                </a:solidFill>
              </a:rPr>
              <a:t>Síntomas</a:t>
            </a:r>
            <a:r>
              <a:rPr lang="en-US" altLang="en-US" sz="3600" dirty="0" smtClean="0">
                <a:solidFill>
                  <a:srgbClr val="0000CC"/>
                </a:solidFill>
              </a:rPr>
              <a:t> </a:t>
            </a:r>
            <a:r>
              <a:rPr lang="en-US" altLang="en-US" sz="3600" dirty="0">
                <a:solidFill>
                  <a:srgbClr val="0000CC"/>
                </a:solidFill>
              </a:rPr>
              <a:t>de la </a:t>
            </a:r>
            <a:r>
              <a:rPr lang="en-US" altLang="en-US" sz="3600" dirty="0" err="1">
                <a:solidFill>
                  <a:srgbClr val="0000CC"/>
                </a:solidFill>
              </a:rPr>
              <a:t>seducción</a:t>
            </a:r>
            <a:r>
              <a:rPr lang="en-US" altLang="en-US" sz="3600" dirty="0">
                <a:solidFill>
                  <a:srgbClr val="0000CC"/>
                </a:solidFill>
              </a:rPr>
              <a:t> </a:t>
            </a:r>
            <a:r>
              <a:rPr lang="en-US" altLang="en-US" sz="3600" dirty="0" smtClean="0">
                <a:solidFill>
                  <a:srgbClr val="0000CC"/>
                </a:solidFill>
              </a:rPr>
              <a:t>intellectual (2/2)</a:t>
            </a:r>
            <a:endParaRPr lang="en-US" altLang="en-US" sz="3600" dirty="0">
              <a:solidFill>
                <a:srgbClr val="0000CC"/>
              </a:solidFill>
            </a:endParaRPr>
          </a:p>
        </p:txBody>
      </p:sp>
      <p:sp>
        <p:nvSpPr>
          <p:cNvPr id="65539" name="Rectangle 3">
            <a:extLst>
              <a:ext uri="{FF2B5EF4-FFF2-40B4-BE49-F238E27FC236}">
                <a16:creationId xmlns="" xmlns:a16="http://schemas.microsoft.com/office/drawing/2014/main" id="{F34D7EB5-D0E3-A498-B8B6-464A4FE35169}"/>
              </a:ext>
            </a:extLst>
          </p:cNvPr>
          <p:cNvSpPr>
            <a:spLocks noGrp="1" noChangeArrowheads="1"/>
          </p:cNvSpPr>
          <p:nvPr>
            <p:ph type="body" idx="1"/>
          </p:nvPr>
        </p:nvSpPr>
        <p:spPr>
          <a:xfrm>
            <a:off x="381818" y="1300479"/>
            <a:ext cx="5724342" cy="5873909"/>
          </a:xfrm>
        </p:spPr>
        <p:txBody>
          <a:bodyPr>
            <a:noAutofit/>
          </a:bodyPr>
          <a:lstStyle/>
          <a:p>
            <a:pPr eaLnBrk="1" hangingPunct="1">
              <a:lnSpc>
                <a:spcPct val="90000"/>
              </a:lnSpc>
              <a:spcBef>
                <a:spcPts val="0"/>
              </a:spcBef>
              <a:defRPr/>
            </a:pPr>
            <a:r>
              <a:rPr lang="en-US" altLang="en-US" dirty="0" smtClean="0"/>
              <a:t>Exaggerated </a:t>
            </a:r>
            <a:r>
              <a:rPr lang="en-US" altLang="en-US" dirty="0"/>
              <a:t>respect for intellectual (human) credentials</a:t>
            </a:r>
          </a:p>
          <a:p>
            <a:pPr eaLnBrk="1" hangingPunct="1">
              <a:lnSpc>
                <a:spcPct val="90000"/>
              </a:lnSpc>
              <a:spcBef>
                <a:spcPts val="0"/>
              </a:spcBef>
              <a:defRPr/>
            </a:pPr>
            <a:r>
              <a:rPr lang="en-US" altLang="en-US" dirty="0"/>
              <a:t>Disrespect/ridicule for authority &amp; advice (if undesired)</a:t>
            </a:r>
          </a:p>
          <a:p>
            <a:pPr eaLnBrk="1" hangingPunct="1">
              <a:lnSpc>
                <a:spcPct val="90000"/>
              </a:lnSpc>
              <a:spcBef>
                <a:spcPts val="0"/>
              </a:spcBef>
              <a:defRPr/>
            </a:pPr>
            <a:r>
              <a:rPr lang="en-US" altLang="en-US" dirty="0"/>
              <a:t>Disrespect/ridicule for a “simple faith”</a:t>
            </a:r>
          </a:p>
          <a:p>
            <a:pPr eaLnBrk="1" hangingPunct="1">
              <a:lnSpc>
                <a:spcPct val="90000"/>
              </a:lnSpc>
              <a:spcBef>
                <a:spcPts val="0"/>
              </a:spcBef>
              <a:defRPr/>
            </a:pPr>
            <a:r>
              <a:rPr lang="en-US" altLang="en-US" dirty="0"/>
              <a:t>Changing positions on Truth </a:t>
            </a:r>
            <a:r>
              <a:rPr lang="en-US" altLang="en-US" u="sng" dirty="0"/>
              <a:t>after</a:t>
            </a:r>
            <a:r>
              <a:rPr lang="en-US" altLang="en-US" dirty="0"/>
              <a:t> situations (temptations) arise.</a:t>
            </a:r>
          </a:p>
          <a:p>
            <a:pPr eaLnBrk="1" hangingPunct="1">
              <a:lnSpc>
                <a:spcPct val="90000"/>
              </a:lnSpc>
              <a:spcBef>
                <a:spcPts val="0"/>
              </a:spcBef>
              <a:defRPr/>
            </a:pPr>
            <a:r>
              <a:rPr lang="en-US" altLang="en-US" dirty="0"/>
              <a:t>Unwillingness to study a difficult issue (consider a contrary view)</a:t>
            </a:r>
          </a:p>
          <a:p>
            <a:pPr eaLnBrk="1" hangingPunct="1">
              <a:lnSpc>
                <a:spcPct val="90000"/>
              </a:lnSpc>
              <a:spcBef>
                <a:spcPts val="0"/>
              </a:spcBef>
              <a:defRPr/>
            </a:pPr>
            <a:r>
              <a:rPr lang="en-US" altLang="en-US" dirty="0"/>
              <a:t>Studying to find a “way out,” or prove a desirable position.</a:t>
            </a:r>
          </a:p>
        </p:txBody>
      </p:sp>
      <p:sp>
        <p:nvSpPr>
          <p:cNvPr id="5" name="Rectangle 3">
            <a:extLst>
              <a:ext uri="{FF2B5EF4-FFF2-40B4-BE49-F238E27FC236}">
                <a16:creationId xmlns="" xmlns:a16="http://schemas.microsoft.com/office/drawing/2014/main" id="{F34D7EB5-D0E3-A498-B8B6-464A4FE35169}"/>
              </a:ext>
            </a:extLst>
          </p:cNvPr>
          <p:cNvSpPr txBox="1">
            <a:spLocks noChangeArrowheads="1"/>
          </p:cNvSpPr>
          <p:nvPr/>
        </p:nvSpPr>
        <p:spPr bwMode="auto">
          <a:xfrm>
            <a:off x="6106160" y="1300478"/>
            <a:ext cx="6085840" cy="5557521"/>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ts val="0"/>
              </a:spcBef>
              <a:defRPr/>
            </a:pPr>
            <a:r>
              <a:rPr lang="en-US" altLang="en-US" sz="2550" kern="0" dirty="0" err="1" smtClean="0"/>
              <a:t>Respeto</a:t>
            </a:r>
            <a:r>
              <a:rPr lang="en-US" altLang="en-US" sz="2550" kern="0" dirty="0" smtClean="0"/>
              <a:t> </a:t>
            </a:r>
            <a:r>
              <a:rPr lang="en-US" altLang="en-US" sz="2550" kern="0" dirty="0" err="1" smtClean="0"/>
              <a:t>exagerado</a:t>
            </a:r>
            <a:r>
              <a:rPr lang="en-US" altLang="en-US" sz="2550" kern="0" dirty="0" smtClean="0"/>
              <a:t> </a:t>
            </a:r>
            <a:r>
              <a:rPr lang="en-US" altLang="en-US" sz="2550" kern="0" dirty="0" err="1" smtClean="0"/>
              <a:t>por</a:t>
            </a:r>
            <a:r>
              <a:rPr lang="en-US" altLang="en-US" sz="2550" kern="0" dirty="0" smtClean="0"/>
              <a:t> las </a:t>
            </a:r>
            <a:r>
              <a:rPr lang="en-US" altLang="en-US" sz="2550" kern="0" dirty="0" err="1" smtClean="0"/>
              <a:t>credenciales</a:t>
            </a:r>
            <a:r>
              <a:rPr lang="en-US" altLang="en-US" sz="2550" kern="0" dirty="0" smtClean="0"/>
              <a:t> </a:t>
            </a:r>
            <a:r>
              <a:rPr lang="en-US" altLang="en-US" sz="2550" kern="0" dirty="0" err="1" smtClean="0"/>
              <a:t>intelectuales</a:t>
            </a:r>
            <a:r>
              <a:rPr lang="en-US" altLang="en-US" sz="2550" kern="0" dirty="0" smtClean="0"/>
              <a:t> (</a:t>
            </a:r>
            <a:r>
              <a:rPr lang="en-US" altLang="en-US" sz="2550" kern="0" dirty="0" err="1" smtClean="0"/>
              <a:t>humanas</a:t>
            </a:r>
            <a:r>
              <a:rPr lang="en-US" altLang="en-US" sz="2550" kern="0" dirty="0" smtClean="0"/>
              <a:t>)</a:t>
            </a:r>
          </a:p>
          <a:p>
            <a:pPr eaLnBrk="1" hangingPunct="1">
              <a:lnSpc>
                <a:spcPct val="90000"/>
              </a:lnSpc>
              <a:spcBef>
                <a:spcPts val="0"/>
              </a:spcBef>
              <a:defRPr/>
            </a:pPr>
            <a:r>
              <a:rPr lang="en-US" altLang="en-US" sz="2550" kern="0" dirty="0" err="1" smtClean="0"/>
              <a:t>Falta</a:t>
            </a:r>
            <a:r>
              <a:rPr lang="en-US" altLang="en-US" sz="2550" kern="0" dirty="0" smtClean="0"/>
              <a:t> de </a:t>
            </a:r>
            <a:r>
              <a:rPr lang="en-US" altLang="en-US" sz="2550" kern="0" dirty="0" err="1" smtClean="0"/>
              <a:t>respeto</a:t>
            </a:r>
            <a:r>
              <a:rPr lang="en-US" altLang="en-US" sz="2550" kern="0" dirty="0" smtClean="0"/>
              <a:t>/</a:t>
            </a:r>
            <a:r>
              <a:rPr lang="en-US" altLang="en-US" sz="2550" kern="0" dirty="0" err="1" smtClean="0"/>
              <a:t>burla</a:t>
            </a:r>
            <a:r>
              <a:rPr lang="en-US" altLang="en-US" sz="2550" kern="0" dirty="0" smtClean="0"/>
              <a:t> </a:t>
            </a:r>
            <a:r>
              <a:rPr lang="en-US" altLang="en-US" sz="2550" kern="0" dirty="0" err="1" smtClean="0"/>
              <a:t>por</a:t>
            </a:r>
            <a:r>
              <a:rPr lang="en-US" altLang="en-US" sz="2550" kern="0" dirty="0" smtClean="0"/>
              <a:t> la </a:t>
            </a:r>
            <a:r>
              <a:rPr lang="en-US" altLang="en-US" sz="2550" kern="0" dirty="0" err="1" smtClean="0"/>
              <a:t>autoridad</a:t>
            </a:r>
            <a:r>
              <a:rPr lang="en-US" altLang="en-US" sz="2550" kern="0" dirty="0" smtClean="0"/>
              <a:t> y el </a:t>
            </a:r>
            <a:r>
              <a:rPr lang="en-US" altLang="en-US" sz="2550" kern="0" dirty="0" err="1" smtClean="0"/>
              <a:t>consejo</a:t>
            </a:r>
            <a:r>
              <a:rPr lang="en-US" altLang="en-US" sz="2550" kern="0" dirty="0" smtClean="0"/>
              <a:t> (</a:t>
            </a:r>
            <a:r>
              <a:rPr lang="en-US" altLang="en-US" sz="2550" kern="0" dirty="0" err="1" smtClean="0"/>
              <a:t>si</a:t>
            </a:r>
            <a:r>
              <a:rPr lang="en-US" altLang="en-US" sz="2550" kern="0" dirty="0" smtClean="0"/>
              <a:t> no </a:t>
            </a:r>
            <a:r>
              <a:rPr lang="en-US" altLang="en-US" sz="2550" kern="0" dirty="0" err="1" smtClean="0"/>
              <a:t>es</a:t>
            </a:r>
            <a:r>
              <a:rPr lang="en-US" altLang="en-US" sz="2550" kern="0" dirty="0" smtClean="0"/>
              <a:t> </a:t>
            </a:r>
            <a:r>
              <a:rPr lang="en-US" altLang="en-US" sz="2550" kern="0" dirty="0" err="1" smtClean="0"/>
              <a:t>deseado</a:t>
            </a:r>
            <a:r>
              <a:rPr lang="en-US" altLang="en-US" sz="2550" kern="0" dirty="0" smtClean="0"/>
              <a:t>)</a:t>
            </a:r>
          </a:p>
          <a:p>
            <a:pPr eaLnBrk="1" hangingPunct="1">
              <a:lnSpc>
                <a:spcPct val="90000"/>
              </a:lnSpc>
              <a:spcBef>
                <a:spcPts val="0"/>
              </a:spcBef>
              <a:defRPr/>
            </a:pPr>
            <a:r>
              <a:rPr lang="en-US" altLang="en-US" sz="2550" kern="0" dirty="0" err="1" smtClean="0"/>
              <a:t>Falta</a:t>
            </a:r>
            <a:r>
              <a:rPr lang="en-US" altLang="en-US" sz="2550" kern="0" dirty="0" smtClean="0"/>
              <a:t> de </a:t>
            </a:r>
            <a:r>
              <a:rPr lang="en-US" altLang="en-US" sz="2550" kern="0" dirty="0" err="1" smtClean="0"/>
              <a:t>respeto</a:t>
            </a:r>
            <a:r>
              <a:rPr lang="en-US" altLang="en-US" sz="2550" kern="0" dirty="0" smtClean="0"/>
              <a:t>/</a:t>
            </a:r>
            <a:r>
              <a:rPr lang="en-US" altLang="en-US" sz="2550" kern="0" dirty="0" err="1" smtClean="0"/>
              <a:t>burla</a:t>
            </a:r>
            <a:r>
              <a:rPr lang="en-US" altLang="en-US" sz="2550" kern="0" dirty="0" smtClean="0"/>
              <a:t> </a:t>
            </a:r>
            <a:r>
              <a:rPr lang="en-US" altLang="en-US" sz="2550" kern="0" dirty="0" err="1" smtClean="0"/>
              <a:t>por</a:t>
            </a:r>
            <a:r>
              <a:rPr lang="en-US" altLang="en-US" sz="2550" kern="0" dirty="0" smtClean="0"/>
              <a:t> </a:t>
            </a:r>
            <a:r>
              <a:rPr lang="en-US" altLang="en-US" sz="2550" kern="0" dirty="0" err="1" smtClean="0"/>
              <a:t>una</a:t>
            </a:r>
            <a:r>
              <a:rPr lang="en-US" altLang="en-US" sz="2550" kern="0" dirty="0" smtClean="0"/>
              <a:t> “</a:t>
            </a:r>
            <a:r>
              <a:rPr lang="en-US" altLang="en-US" sz="2550" kern="0" dirty="0" err="1" smtClean="0"/>
              <a:t>fe</a:t>
            </a:r>
            <a:r>
              <a:rPr lang="en-US" altLang="en-US" sz="2550" kern="0" dirty="0" smtClean="0"/>
              <a:t> simple”</a:t>
            </a:r>
          </a:p>
          <a:p>
            <a:pPr eaLnBrk="1" hangingPunct="1">
              <a:lnSpc>
                <a:spcPct val="90000"/>
              </a:lnSpc>
              <a:spcBef>
                <a:spcPts val="0"/>
              </a:spcBef>
              <a:defRPr/>
            </a:pPr>
            <a:r>
              <a:rPr lang="en-US" altLang="en-US" sz="2550" kern="0" dirty="0" err="1" smtClean="0"/>
              <a:t>Cambiar</a:t>
            </a:r>
            <a:r>
              <a:rPr lang="en-US" altLang="en-US" sz="2550" kern="0" dirty="0" smtClean="0"/>
              <a:t> de </a:t>
            </a:r>
            <a:r>
              <a:rPr lang="en-US" altLang="en-US" sz="2550" kern="0" dirty="0" err="1" smtClean="0"/>
              <a:t>posición</a:t>
            </a:r>
            <a:r>
              <a:rPr lang="en-US" altLang="en-US" sz="2550" kern="0" dirty="0" smtClean="0"/>
              <a:t> </a:t>
            </a:r>
            <a:r>
              <a:rPr lang="en-US" altLang="en-US" sz="2550" kern="0" dirty="0" err="1" smtClean="0"/>
              <a:t>en</a:t>
            </a:r>
            <a:r>
              <a:rPr lang="en-US" altLang="en-US" sz="2550" kern="0" dirty="0" smtClean="0"/>
              <a:t> </a:t>
            </a:r>
            <a:r>
              <a:rPr lang="en-US" altLang="en-US" sz="2550" kern="0" dirty="0" err="1" smtClean="0"/>
              <a:t>cuanto</a:t>
            </a:r>
            <a:r>
              <a:rPr lang="en-US" altLang="en-US" sz="2550" kern="0" dirty="0" smtClean="0"/>
              <a:t> a la </a:t>
            </a:r>
            <a:r>
              <a:rPr lang="en-US" altLang="en-US" sz="2550" kern="0" dirty="0" err="1" smtClean="0"/>
              <a:t>verdad</a:t>
            </a:r>
            <a:r>
              <a:rPr lang="en-US" altLang="en-US" sz="2550" kern="0" dirty="0" smtClean="0"/>
              <a:t> </a:t>
            </a:r>
            <a:r>
              <a:rPr lang="en-US" altLang="en-US" sz="2550" u="sng" kern="0" dirty="0" err="1" smtClean="0"/>
              <a:t>después</a:t>
            </a:r>
            <a:r>
              <a:rPr lang="en-US" altLang="en-US" sz="2550" kern="0" dirty="0" smtClean="0"/>
              <a:t> de </a:t>
            </a:r>
            <a:r>
              <a:rPr lang="en-US" altLang="en-US" sz="2550" kern="0" dirty="0" err="1" smtClean="0"/>
              <a:t>surgir</a:t>
            </a:r>
            <a:r>
              <a:rPr lang="en-US" altLang="en-US" sz="2550" kern="0" dirty="0" smtClean="0"/>
              <a:t> </a:t>
            </a:r>
            <a:r>
              <a:rPr lang="en-US" altLang="en-US" sz="2550" kern="0" dirty="0" err="1" smtClean="0"/>
              <a:t>situaciones</a:t>
            </a:r>
            <a:r>
              <a:rPr lang="en-US" altLang="en-US" sz="2550" kern="0" dirty="0" smtClean="0"/>
              <a:t> (</a:t>
            </a:r>
            <a:r>
              <a:rPr lang="en-US" altLang="en-US" sz="2550" kern="0" dirty="0" err="1" smtClean="0"/>
              <a:t>tentaciones</a:t>
            </a:r>
            <a:r>
              <a:rPr lang="en-US" altLang="en-US" sz="2550" kern="0" dirty="0" smtClean="0"/>
              <a:t>).</a:t>
            </a:r>
          </a:p>
          <a:p>
            <a:pPr eaLnBrk="1" hangingPunct="1">
              <a:lnSpc>
                <a:spcPct val="90000"/>
              </a:lnSpc>
              <a:spcBef>
                <a:spcPts val="0"/>
              </a:spcBef>
              <a:defRPr/>
            </a:pPr>
            <a:r>
              <a:rPr lang="en-US" altLang="en-US" sz="2550" kern="0" dirty="0" err="1" smtClean="0"/>
              <a:t>Falta</a:t>
            </a:r>
            <a:r>
              <a:rPr lang="en-US" altLang="en-US" sz="2550" kern="0" dirty="0" smtClean="0"/>
              <a:t> de </a:t>
            </a:r>
            <a:r>
              <a:rPr lang="en-US" altLang="en-US" sz="2550" kern="0" dirty="0" err="1" smtClean="0"/>
              <a:t>voluntad</a:t>
            </a:r>
            <a:r>
              <a:rPr lang="en-US" altLang="en-US" sz="2550" kern="0" dirty="0" smtClean="0"/>
              <a:t> para </a:t>
            </a:r>
            <a:r>
              <a:rPr lang="en-US" altLang="en-US" sz="2550" kern="0" dirty="0" err="1" smtClean="0"/>
              <a:t>estudiar</a:t>
            </a:r>
            <a:r>
              <a:rPr lang="en-US" altLang="en-US" sz="2550" kern="0" dirty="0" smtClean="0"/>
              <a:t> un </a:t>
            </a:r>
            <a:r>
              <a:rPr lang="en-US" altLang="en-US" sz="2550" kern="0" dirty="0" err="1" smtClean="0"/>
              <a:t>tema</a:t>
            </a:r>
            <a:r>
              <a:rPr lang="en-US" altLang="en-US" sz="2550" kern="0" dirty="0" smtClean="0"/>
              <a:t> </a:t>
            </a:r>
            <a:r>
              <a:rPr lang="en-US" altLang="en-US" sz="2550" kern="0" dirty="0" err="1" smtClean="0"/>
              <a:t>difícil</a:t>
            </a:r>
            <a:r>
              <a:rPr lang="en-US" altLang="en-US" sz="2550" kern="0" dirty="0" smtClean="0"/>
              <a:t> (</a:t>
            </a:r>
            <a:r>
              <a:rPr lang="en-US" altLang="en-US" sz="2550" kern="0" dirty="0" err="1" smtClean="0"/>
              <a:t>considerar</a:t>
            </a:r>
            <a:r>
              <a:rPr lang="en-US" altLang="en-US" sz="2550" kern="0" dirty="0" smtClean="0"/>
              <a:t> </a:t>
            </a:r>
            <a:r>
              <a:rPr lang="en-US" altLang="en-US" sz="2550" kern="0" dirty="0" err="1" smtClean="0"/>
              <a:t>una</a:t>
            </a:r>
            <a:r>
              <a:rPr lang="en-US" altLang="en-US" sz="2550" kern="0" dirty="0" smtClean="0"/>
              <a:t> </a:t>
            </a:r>
            <a:r>
              <a:rPr lang="en-US" altLang="en-US" sz="2550" kern="0" dirty="0" err="1" smtClean="0"/>
              <a:t>opinión</a:t>
            </a:r>
            <a:r>
              <a:rPr lang="en-US" altLang="en-US" sz="2550" kern="0" dirty="0" smtClean="0"/>
              <a:t> </a:t>
            </a:r>
            <a:r>
              <a:rPr lang="en-US" altLang="en-US" sz="2550" kern="0" dirty="0" err="1" smtClean="0"/>
              <a:t>contraria</a:t>
            </a:r>
            <a:r>
              <a:rPr lang="en-US" altLang="en-US" sz="2550" kern="0" dirty="0" smtClean="0"/>
              <a:t>)</a:t>
            </a:r>
          </a:p>
          <a:p>
            <a:pPr eaLnBrk="1" hangingPunct="1">
              <a:lnSpc>
                <a:spcPct val="90000"/>
              </a:lnSpc>
              <a:spcBef>
                <a:spcPts val="0"/>
              </a:spcBef>
              <a:defRPr/>
            </a:pPr>
            <a:r>
              <a:rPr lang="en-US" altLang="en-US" sz="2550" kern="0" dirty="0" err="1" smtClean="0"/>
              <a:t>Estudiar</a:t>
            </a:r>
            <a:r>
              <a:rPr lang="en-US" altLang="en-US" sz="2550" kern="0" dirty="0" smtClean="0"/>
              <a:t> para </a:t>
            </a:r>
            <a:r>
              <a:rPr lang="en-US" altLang="en-US" sz="2550" kern="0" dirty="0" err="1" smtClean="0"/>
              <a:t>encontrar</a:t>
            </a:r>
            <a:r>
              <a:rPr lang="en-US" altLang="en-US" sz="2550" kern="0" dirty="0" smtClean="0"/>
              <a:t> </a:t>
            </a:r>
            <a:r>
              <a:rPr lang="en-US" altLang="en-US" sz="2550" kern="0" dirty="0" err="1" smtClean="0"/>
              <a:t>una</a:t>
            </a:r>
            <a:r>
              <a:rPr lang="en-US" altLang="en-US" sz="2550" kern="0" dirty="0" smtClean="0"/>
              <a:t> “</a:t>
            </a:r>
            <a:r>
              <a:rPr lang="en-US" altLang="en-US" sz="2550" kern="0" dirty="0" err="1" smtClean="0"/>
              <a:t>salida</a:t>
            </a:r>
            <a:r>
              <a:rPr lang="en-US" altLang="en-US" sz="2550" kern="0" dirty="0" smtClean="0"/>
              <a:t>”, o para </a:t>
            </a:r>
            <a:r>
              <a:rPr lang="en-US" altLang="en-US" sz="2550" kern="0" dirty="0" err="1" smtClean="0"/>
              <a:t>demostrar</a:t>
            </a:r>
            <a:r>
              <a:rPr lang="en-US" altLang="en-US" sz="2550" kern="0" dirty="0" smtClean="0"/>
              <a:t> </a:t>
            </a:r>
            <a:r>
              <a:rPr lang="en-US" altLang="en-US" sz="2550" kern="0" dirty="0" err="1" smtClean="0"/>
              <a:t>una</a:t>
            </a:r>
            <a:r>
              <a:rPr lang="en-US" altLang="en-US" sz="2550" kern="0" dirty="0" smtClean="0"/>
              <a:t> </a:t>
            </a:r>
            <a:r>
              <a:rPr lang="en-US" altLang="en-US" sz="2550" kern="0" dirty="0" err="1" smtClean="0"/>
              <a:t>posición</a:t>
            </a:r>
            <a:r>
              <a:rPr lang="en-US" altLang="en-US" sz="2550" kern="0" dirty="0" smtClean="0"/>
              <a:t> </a:t>
            </a:r>
            <a:r>
              <a:rPr lang="en-US" altLang="en-US" sz="2550" kern="0" dirty="0" err="1" smtClean="0"/>
              <a:t>deseable</a:t>
            </a:r>
            <a:r>
              <a:rPr lang="en-US" altLang="en-US" sz="2550" kern="0" dirty="0" smtClean="0"/>
              <a:t>.</a:t>
            </a:r>
            <a:endParaRPr lang="en-US" altLang="en-US" sz="2550" kern="0" dirty="0"/>
          </a:p>
        </p:txBody>
      </p:sp>
    </p:spTree>
    <p:extLst>
      <p:ext uri="{BB962C8B-B14F-4D97-AF65-F5344CB8AC3E}">
        <p14:creationId xmlns:p14="http://schemas.microsoft.com/office/powerpoint/2010/main" val="2228805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65539">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a:extLst>
              <a:ext uri="{FF2B5EF4-FFF2-40B4-BE49-F238E27FC236}">
                <a16:creationId xmlns="" xmlns:a16="http://schemas.microsoft.com/office/drawing/2014/main" id="{6EC23AEF-20AB-9B60-9967-B742D949A823}"/>
              </a:ext>
            </a:extLst>
          </p:cNvPr>
          <p:cNvSpPr>
            <a:spLocks noGrp="1" noChangeArrowheads="1"/>
          </p:cNvSpPr>
          <p:nvPr>
            <p:ph type="title"/>
          </p:nvPr>
        </p:nvSpPr>
        <p:spPr>
          <a:xfrm>
            <a:off x="56999" y="0"/>
            <a:ext cx="5961681" cy="661529"/>
          </a:xfrm>
        </p:spPr>
        <p:txBody>
          <a:bodyPr/>
          <a:lstStyle/>
          <a:p>
            <a:r>
              <a:rPr lang="en-US" altLang="en-US" sz="4000" dirty="0"/>
              <a:t>Safeguards</a:t>
            </a:r>
          </a:p>
        </p:txBody>
      </p:sp>
      <p:sp>
        <p:nvSpPr>
          <p:cNvPr id="133123" name="Content Placeholder 2">
            <a:extLst>
              <a:ext uri="{FF2B5EF4-FFF2-40B4-BE49-F238E27FC236}">
                <a16:creationId xmlns="" xmlns:a16="http://schemas.microsoft.com/office/drawing/2014/main" id="{AFF7ED46-F540-4D85-50FD-19398864D6BD}"/>
              </a:ext>
            </a:extLst>
          </p:cNvPr>
          <p:cNvSpPr>
            <a:spLocks noGrp="1" noChangeArrowheads="1"/>
          </p:cNvSpPr>
          <p:nvPr>
            <p:ph idx="1"/>
          </p:nvPr>
        </p:nvSpPr>
        <p:spPr>
          <a:xfrm>
            <a:off x="172719" y="725190"/>
            <a:ext cx="5730239" cy="5562600"/>
          </a:xfrm>
        </p:spPr>
        <p:txBody>
          <a:bodyPr/>
          <a:lstStyle/>
          <a:p>
            <a:pPr>
              <a:lnSpc>
                <a:spcPct val="90000"/>
              </a:lnSpc>
              <a:spcBef>
                <a:spcPts val="0"/>
              </a:spcBef>
              <a:spcAft>
                <a:spcPts val="600"/>
              </a:spcAft>
            </a:pPr>
            <a:r>
              <a:rPr lang="en-US" altLang="en-US" sz="2200" dirty="0"/>
              <a:t>II Pet 1:12-15 – </a:t>
            </a:r>
            <a:r>
              <a:rPr lang="en-US" altLang="en-US" sz="2200" b="1" dirty="0">
                <a:solidFill>
                  <a:srgbClr val="0000CC"/>
                </a:solidFill>
              </a:rPr>
              <a:t>Reminders</a:t>
            </a:r>
            <a:r>
              <a:rPr lang="en-US" altLang="en-US" sz="2200" dirty="0"/>
              <a:t>: be constantly immersed in, and exploring Truth</a:t>
            </a:r>
          </a:p>
          <a:p>
            <a:pPr>
              <a:lnSpc>
                <a:spcPct val="90000"/>
              </a:lnSpc>
              <a:spcBef>
                <a:spcPts val="0"/>
              </a:spcBef>
              <a:spcAft>
                <a:spcPts val="600"/>
              </a:spcAft>
            </a:pPr>
            <a:r>
              <a:rPr lang="en-US" altLang="en-US" sz="2200" dirty="0"/>
              <a:t>Heb 5:14 – </a:t>
            </a:r>
            <a:r>
              <a:rPr lang="en-US" altLang="en-US" sz="2200" b="1" dirty="0">
                <a:solidFill>
                  <a:srgbClr val="0000CC"/>
                </a:solidFill>
              </a:rPr>
              <a:t>Senses exercised </a:t>
            </a:r>
            <a:r>
              <a:rPr lang="en-US" altLang="en-US" sz="2200" dirty="0"/>
              <a:t>(maturity &amp; experience increases detection of good/evil)</a:t>
            </a:r>
          </a:p>
          <a:p>
            <a:pPr>
              <a:lnSpc>
                <a:spcPct val="90000"/>
              </a:lnSpc>
              <a:spcBef>
                <a:spcPts val="0"/>
              </a:spcBef>
              <a:spcAft>
                <a:spcPts val="600"/>
              </a:spcAft>
            </a:pPr>
            <a:r>
              <a:rPr lang="en-US" altLang="en-US" sz="2200" dirty="0"/>
              <a:t>I Pet 3:15 – </a:t>
            </a:r>
            <a:r>
              <a:rPr lang="en-US" altLang="en-US" sz="2200" b="1" dirty="0">
                <a:solidFill>
                  <a:srgbClr val="0000CC"/>
                </a:solidFill>
              </a:rPr>
              <a:t>Awareness of questions </a:t>
            </a:r>
            <a:r>
              <a:rPr lang="en-US" altLang="en-US" sz="2200" dirty="0"/>
              <a:t>(implied by instruction to “be ready” to give answers)</a:t>
            </a:r>
          </a:p>
          <a:p>
            <a:pPr>
              <a:lnSpc>
                <a:spcPct val="90000"/>
              </a:lnSpc>
              <a:spcBef>
                <a:spcPts val="0"/>
              </a:spcBef>
              <a:spcAft>
                <a:spcPts val="600"/>
              </a:spcAft>
            </a:pPr>
            <a:r>
              <a:rPr lang="en-US" altLang="en-US" sz="2200" dirty="0"/>
              <a:t>II Tim 3:16-17 – </a:t>
            </a:r>
            <a:r>
              <a:rPr lang="en-US" altLang="en-US" sz="2200" b="1" dirty="0">
                <a:solidFill>
                  <a:srgbClr val="0000CC"/>
                </a:solidFill>
              </a:rPr>
              <a:t>Confidence in Scripture </a:t>
            </a:r>
            <a:r>
              <a:rPr lang="en-US" altLang="en-US" sz="2200" dirty="0"/>
              <a:t>(to be ‘completely furnished’) over wisdom of men.</a:t>
            </a:r>
          </a:p>
          <a:p>
            <a:pPr>
              <a:lnSpc>
                <a:spcPct val="90000"/>
              </a:lnSpc>
              <a:spcBef>
                <a:spcPts val="0"/>
              </a:spcBef>
              <a:spcAft>
                <a:spcPts val="600"/>
              </a:spcAft>
            </a:pPr>
            <a:r>
              <a:rPr lang="en-US" altLang="en-US" sz="2200" dirty="0"/>
              <a:t>(I Cor 15:33, in context!) – </a:t>
            </a:r>
            <a:r>
              <a:rPr lang="en-US" altLang="en-US" sz="2200" b="1" dirty="0">
                <a:solidFill>
                  <a:srgbClr val="0000CC"/>
                </a:solidFill>
              </a:rPr>
              <a:t>Limited exposure </a:t>
            </a:r>
            <a:r>
              <a:rPr lang="en-US" altLang="en-US" sz="2200" dirty="0"/>
              <a:t>to sources of worldly wisdom.</a:t>
            </a:r>
            <a:br>
              <a:rPr lang="en-US" altLang="en-US" sz="2200" dirty="0"/>
            </a:br>
            <a:endParaRPr lang="en-US" altLang="en-US" sz="2200" dirty="0"/>
          </a:p>
        </p:txBody>
      </p:sp>
      <p:sp>
        <p:nvSpPr>
          <p:cNvPr id="133124" name="Slide Number Placeholder 3">
            <a:extLst>
              <a:ext uri="{FF2B5EF4-FFF2-40B4-BE49-F238E27FC236}">
                <a16:creationId xmlns="" xmlns:a16="http://schemas.microsoft.com/office/drawing/2014/main" id="{A4B27157-5531-F5CF-6F08-DE8DCF913C8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06DFCB-9486-42DD-B1A0-CA17F2FD4324}" type="slidenum">
              <a:rPr lang="en-US" altLang="en-US" sz="1400" smtClean="0"/>
              <a:pPr>
                <a:spcBef>
                  <a:spcPct val="0"/>
                </a:spcBef>
                <a:buFontTx/>
                <a:buNone/>
              </a:pPr>
              <a:t>29</a:t>
            </a:fld>
            <a:endParaRPr lang="en-US" altLang="en-US" sz="1400"/>
          </a:p>
        </p:txBody>
      </p:sp>
      <p:sp>
        <p:nvSpPr>
          <p:cNvPr id="2" name="TextBox 1">
            <a:extLst>
              <a:ext uri="{FF2B5EF4-FFF2-40B4-BE49-F238E27FC236}">
                <a16:creationId xmlns="" xmlns:a16="http://schemas.microsoft.com/office/drawing/2014/main" id="{05DC4D1A-0536-8EBF-6481-6640C32C6D79}"/>
              </a:ext>
            </a:extLst>
          </p:cNvPr>
          <p:cNvSpPr txBox="1"/>
          <p:nvPr/>
        </p:nvSpPr>
        <p:spPr>
          <a:xfrm>
            <a:off x="1" y="5386551"/>
            <a:ext cx="6075679" cy="1421928"/>
          </a:xfrm>
          <a:prstGeom prst="rect">
            <a:avLst/>
          </a:prstGeom>
          <a:solidFill>
            <a:srgbClr val="66FFFF"/>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lnSpc>
                <a:spcPct val="90000"/>
              </a:lnSpc>
            </a:pPr>
            <a:r>
              <a:rPr lang="en-US" sz="2400" b="0" i="0" dirty="0">
                <a:solidFill>
                  <a:srgbClr val="000000"/>
                </a:solidFill>
                <a:effectLst/>
                <a:latin typeface="system-ui"/>
              </a:rPr>
              <a:t>Let no one deceive himself. If anyone among you seems to be wise in this age, let him become a fool that he may become wise. (I Cor 3:18)</a:t>
            </a:r>
            <a:endParaRPr lang="en-US" sz="2400" dirty="0"/>
          </a:p>
        </p:txBody>
      </p:sp>
      <p:sp>
        <p:nvSpPr>
          <p:cNvPr id="6" name="Title 1">
            <a:extLst>
              <a:ext uri="{FF2B5EF4-FFF2-40B4-BE49-F238E27FC236}">
                <a16:creationId xmlns="" xmlns:a16="http://schemas.microsoft.com/office/drawing/2014/main" id="{6EC23AEF-20AB-9B60-9967-B742D949A823}"/>
              </a:ext>
            </a:extLst>
          </p:cNvPr>
          <p:cNvSpPr txBox="1">
            <a:spLocks noChangeArrowheads="1"/>
          </p:cNvSpPr>
          <p:nvPr/>
        </p:nvSpPr>
        <p:spPr bwMode="auto">
          <a:xfrm>
            <a:off x="6077664" y="-13829"/>
            <a:ext cx="6114335" cy="661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4000" kern="0" dirty="0" err="1" smtClean="0"/>
              <a:t>Salvaguardias</a:t>
            </a:r>
            <a:endParaRPr lang="en-US" altLang="en-US" sz="4000" kern="0" dirty="0"/>
          </a:p>
        </p:txBody>
      </p:sp>
      <p:sp>
        <p:nvSpPr>
          <p:cNvPr id="7" name="Content Placeholder 2">
            <a:extLst>
              <a:ext uri="{FF2B5EF4-FFF2-40B4-BE49-F238E27FC236}">
                <a16:creationId xmlns="" xmlns:a16="http://schemas.microsoft.com/office/drawing/2014/main" id="{AFF7ED46-F540-4D85-50FD-19398864D6BD}"/>
              </a:ext>
            </a:extLst>
          </p:cNvPr>
          <p:cNvSpPr txBox="1">
            <a:spLocks noChangeArrowheads="1"/>
          </p:cNvSpPr>
          <p:nvPr/>
        </p:nvSpPr>
        <p:spPr bwMode="auto">
          <a:xfrm>
            <a:off x="6187439" y="725190"/>
            <a:ext cx="6004559" cy="5562600"/>
          </a:xfrm>
          <a:prstGeom prst="rect">
            <a:avLst/>
          </a:prstGeom>
          <a:solidFill>
            <a:schemeClr val="bg1">
              <a:lumMod val="85000"/>
            </a:scheme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spcBef>
                <a:spcPts val="0"/>
              </a:spcBef>
              <a:spcAft>
                <a:spcPts val="600"/>
              </a:spcAft>
            </a:pPr>
            <a:r>
              <a:rPr lang="en-US" altLang="en-US" sz="2200" kern="0" dirty="0" smtClean="0"/>
              <a:t>II Ped 1:12-15 – </a:t>
            </a:r>
            <a:r>
              <a:rPr lang="en-US" altLang="en-US" sz="2200" b="1" kern="0" dirty="0" err="1" smtClean="0">
                <a:solidFill>
                  <a:srgbClr val="0000CC"/>
                </a:solidFill>
              </a:rPr>
              <a:t>Recordatorios</a:t>
            </a:r>
            <a:r>
              <a:rPr lang="en-US" altLang="en-US" sz="2200" kern="0" dirty="0" smtClean="0"/>
              <a:t>: </a:t>
            </a:r>
            <a:r>
              <a:rPr lang="en-US" altLang="en-US" sz="2200" kern="0" dirty="0" err="1" smtClean="0"/>
              <a:t>estar</a:t>
            </a:r>
            <a:r>
              <a:rPr lang="en-US" altLang="en-US" sz="2200" kern="0" dirty="0" smtClean="0"/>
              <a:t> </a:t>
            </a:r>
            <a:r>
              <a:rPr lang="en-US" altLang="en-US" sz="2200" kern="0" dirty="0" err="1" smtClean="0"/>
              <a:t>constantemente</a:t>
            </a:r>
            <a:r>
              <a:rPr lang="en-US" altLang="en-US" sz="2200" kern="0" dirty="0" smtClean="0"/>
              <a:t> </a:t>
            </a:r>
            <a:r>
              <a:rPr lang="en-US" altLang="en-US" sz="2200" kern="0" dirty="0" err="1" smtClean="0"/>
              <a:t>inmerso</a:t>
            </a:r>
            <a:r>
              <a:rPr lang="en-US" altLang="en-US" sz="2200" kern="0" dirty="0" smtClean="0"/>
              <a:t> </a:t>
            </a:r>
            <a:r>
              <a:rPr lang="en-US" altLang="en-US" sz="2200" kern="0" dirty="0" err="1" smtClean="0"/>
              <a:t>en</a:t>
            </a:r>
            <a:r>
              <a:rPr lang="en-US" altLang="en-US" sz="2200" kern="0" dirty="0" smtClean="0"/>
              <a:t> y </a:t>
            </a:r>
            <a:r>
              <a:rPr lang="en-US" altLang="en-US" sz="2200" kern="0" dirty="0" err="1" smtClean="0"/>
              <a:t>explorando</a:t>
            </a:r>
            <a:r>
              <a:rPr lang="en-US" altLang="en-US" sz="2200" kern="0" dirty="0" smtClean="0"/>
              <a:t> la </a:t>
            </a:r>
            <a:r>
              <a:rPr lang="en-US" altLang="en-US" sz="2200" kern="0" dirty="0" err="1" smtClean="0"/>
              <a:t>Verdad</a:t>
            </a:r>
            <a:endParaRPr lang="en-US" altLang="en-US" sz="2200" kern="0" dirty="0" smtClean="0"/>
          </a:p>
          <a:p>
            <a:pPr>
              <a:lnSpc>
                <a:spcPct val="90000"/>
              </a:lnSpc>
              <a:spcBef>
                <a:spcPts val="0"/>
              </a:spcBef>
              <a:spcAft>
                <a:spcPts val="600"/>
              </a:spcAft>
            </a:pPr>
            <a:r>
              <a:rPr lang="en-US" altLang="en-US" sz="2200" kern="0" dirty="0" err="1" smtClean="0"/>
              <a:t>Heb</a:t>
            </a:r>
            <a:r>
              <a:rPr lang="en-US" altLang="en-US" sz="2200" kern="0" dirty="0" smtClean="0"/>
              <a:t> 5:14 – </a:t>
            </a:r>
            <a:r>
              <a:rPr lang="en-US" altLang="en-US" sz="2200" b="1" kern="0" dirty="0" err="1" smtClean="0">
                <a:solidFill>
                  <a:srgbClr val="0000CC"/>
                </a:solidFill>
              </a:rPr>
              <a:t>Sentidos</a:t>
            </a:r>
            <a:r>
              <a:rPr lang="en-US" altLang="en-US" sz="2200" b="1" kern="0" dirty="0" smtClean="0">
                <a:solidFill>
                  <a:srgbClr val="0000CC"/>
                </a:solidFill>
              </a:rPr>
              <a:t> </a:t>
            </a:r>
            <a:r>
              <a:rPr lang="en-US" altLang="en-US" sz="2200" b="1" kern="0" dirty="0" err="1" smtClean="0">
                <a:solidFill>
                  <a:srgbClr val="0000CC"/>
                </a:solidFill>
              </a:rPr>
              <a:t>ejercitados</a:t>
            </a:r>
            <a:r>
              <a:rPr lang="en-US" altLang="en-US" sz="2200" b="1" kern="0" dirty="0" smtClean="0">
                <a:solidFill>
                  <a:srgbClr val="0000CC"/>
                </a:solidFill>
              </a:rPr>
              <a:t> </a:t>
            </a:r>
            <a:r>
              <a:rPr lang="en-US" altLang="en-US" sz="2200" kern="0" dirty="0" smtClean="0"/>
              <a:t>(la </a:t>
            </a:r>
            <a:r>
              <a:rPr lang="en-US" altLang="en-US" sz="2200" kern="0" dirty="0" err="1" smtClean="0"/>
              <a:t>madurez</a:t>
            </a:r>
            <a:r>
              <a:rPr lang="en-US" altLang="en-US" sz="2200" kern="0" dirty="0" smtClean="0"/>
              <a:t> y la </a:t>
            </a:r>
            <a:r>
              <a:rPr lang="en-US" altLang="en-US" sz="2200" kern="0" dirty="0" err="1" smtClean="0"/>
              <a:t>experiencia</a:t>
            </a:r>
            <a:r>
              <a:rPr lang="en-US" altLang="en-US" sz="2200" kern="0" dirty="0" smtClean="0"/>
              <a:t> </a:t>
            </a:r>
            <a:r>
              <a:rPr lang="en-US" altLang="en-US" sz="2200" kern="0" dirty="0" err="1" smtClean="0"/>
              <a:t>mejoran</a:t>
            </a:r>
            <a:r>
              <a:rPr lang="en-US" altLang="en-US" sz="2200" kern="0" dirty="0" smtClean="0"/>
              <a:t> la </a:t>
            </a:r>
            <a:r>
              <a:rPr lang="en-US" altLang="en-US" sz="2200" kern="0" dirty="0" err="1" smtClean="0"/>
              <a:t>detección</a:t>
            </a:r>
            <a:r>
              <a:rPr lang="en-US" altLang="en-US" sz="2200" kern="0" dirty="0" smtClean="0"/>
              <a:t> del </a:t>
            </a:r>
            <a:r>
              <a:rPr lang="en-US" altLang="en-US" sz="2200" kern="0" dirty="0" err="1" smtClean="0"/>
              <a:t>bien</a:t>
            </a:r>
            <a:r>
              <a:rPr lang="en-US" altLang="en-US" sz="2200" kern="0" dirty="0" smtClean="0"/>
              <a:t>/del mal)</a:t>
            </a:r>
          </a:p>
          <a:p>
            <a:pPr>
              <a:lnSpc>
                <a:spcPct val="90000"/>
              </a:lnSpc>
              <a:spcBef>
                <a:spcPts val="0"/>
              </a:spcBef>
              <a:spcAft>
                <a:spcPts val="600"/>
              </a:spcAft>
            </a:pPr>
            <a:r>
              <a:rPr lang="en-US" altLang="en-US" sz="2200" kern="0" dirty="0" smtClean="0"/>
              <a:t>1 Ped 3:15 – </a:t>
            </a:r>
            <a:r>
              <a:rPr lang="en-US" altLang="en-US" sz="2200" b="1" kern="0" dirty="0" err="1" smtClean="0">
                <a:solidFill>
                  <a:srgbClr val="0000CC"/>
                </a:solidFill>
              </a:rPr>
              <a:t>Conciencia</a:t>
            </a:r>
            <a:r>
              <a:rPr lang="en-US" altLang="en-US" sz="2200" b="1" kern="0" dirty="0" smtClean="0">
                <a:solidFill>
                  <a:srgbClr val="0000CC"/>
                </a:solidFill>
              </a:rPr>
              <a:t> de las </a:t>
            </a:r>
            <a:r>
              <a:rPr lang="en-US" altLang="en-US" sz="2200" b="1" kern="0" dirty="0" err="1" smtClean="0">
                <a:solidFill>
                  <a:srgbClr val="0000CC"/>
                </a:solidFill>
              </a:rPr>
              <a:t>cuestiones</a:t>
            </a:r>
            <a:r>
              <a:rPr lang="en-US" altLang="en-US" sz="2200" b="1" kern="0" dirty="0" smtClean="0">
                <a:solidFill>
                  <a:srgbClr val="0000CC"/>
                </a:solidFill>
              </a:rPr>
              <a:t> </a:t>
            </a:r>
            <a:r>
              <a:rPr lang="en-US" altLang="en-US" sz="2200" kern="0" dirty="0" smtClean="0"/>
              <a:t>(</a:t>
            </a:r>
            <a:r>
              <a:rPr lang="en-US" altLang="en-US" sz="2200" kern="0" dirty="0" err="1" smtClean="0"/>
              <a:t>implicada</a:t>
            </a:r>
            <a:r>
              <a:rPr lang="en-US" altLang="en-US" sz="2200" kern="0" dirty="0" smtClean="0"/>
              <a:t> </a:t>
            </a:r>
            <a:r>
              <a:rPr lang="en-US" altLang="en-US" sz="2200" kern="0" dirty="0" err="1" smtClean="0"/>
              <a:t>por</a:t>
            </a:r>
            <a:r>
              <a:rPr lang="en-US" altLang="en-US" sz="2200" kern="0" dirty="0" smtClean="0"/>
              <a:t> la </a:t>
            </a:r>
            <a:r>
              <a:rPr lang="en-US" altLang="en-US" sz="2200" kern="0" dirty="0" err="1" smtClean="0"/>
              <a:t>instrucción</a:t>
            </a:r>
            <a:r>
              <a:rPr lang="en-US" altLang="en-US" sz="2200" kern="0" dirty="0" smtClean="0"/>
              <a:t> de "</a:t>
            </a:r>
            <a:r>
              <a:rPr lang="en-US" altLang="en-US" sz="2200" kern="0" dirty="0" err="1" smtClean="0"/>
              <a:t>estar</a:t>
            </a:r>
            <a:r>
              <a:rPr lang="en-US" altLang="en-US" sz="2200" kern="0" dirty="0" smtClean="0"/>
              <a:t> </a:t>
            </a:r>
            <a:r>
              <a:rPr lang="en-US" altLang="en-US" sz="2200" kern="0" dirty="0" err="1" smtClean="0"/>
              <a:t>preparados</a:t>
            </a:r>
            <a:r>
              <a:rPr lang="en-US" altLang="en-US" sz="2200" kern="0" dirty="0" smtClean="0"/>
              <a:t>" para </a:t>
            </a:r>
            <a:r>
              <a:rPr lang="en-US" altLang="en-US" sz="2200" kern="0" dirty="0" err="1" smtClean="0"/>
              <a:t>dar</a:t>
            </a:r>
            <a:r>
              <a:rPr lang="en-US" altLang="en-US" sz="2200" kern="0" dirty="0" smtClean="0"/>
              <a:t> </a:t>
            </a:r>
            <a:r>
              <a:rPr lang="en-US" altLang="en-US" sz="2200" kern="0" dirty="0" err="1" smtClean="0"/>
              <a:t>respuestas</a:t>
            </a:r>
            <a:r>
              <a:rPr lang="en-US" altLang="en-US" sz="2200" kern="0" dirty="0" smtClean="0"/>
              <a:t>)</a:t>
            </a:r>
          </a:p>
          <a:p>
            <a:pPr>
              <a:lnSpc>
                <a:spcPct val="90000"/>
              </a:lnSpc>
              <a:spcBef>
                <a:spcPts val="0"/>
              </a:spcBef>
              <a:spcAft>
                <a:spcPts val="600"/>
              </a:spcAft>
            </a:pPr>
            <a:r>
              <a:rPr lang="en-US" altLang="en-US" sz="2200" kern="0" dirty="0" smtClean="0"/>
              <a:t>II Tim 3:16-17 – </a:t>
            </a:r>
            <a:r>
              <a:rPr lang="en-US" altLang="en-US" sz="2200" b="1" kern="0" dirty="0" err="1" smtClean="0">
                <a:solidFill>
                  <a:srgbClr val="0000CC"/>
                </a:solidFill>
              </a:rPr>
              <a:t>Confianza</a:t>
            </a:r>
            <a:r>
              <a:rPr lang="en-US" altLang="en-US" sz="2200" b="1" kern="0" dirty="0" smtClean="0">
                <a:solidFill>
                  <a:srgbClr val="0000CC"/>
                </a:solidFill>
              </a:rPr>
              <a:t> </a:t>
            </a:r>
            <a:r>
              <a:rPr lang="en-US" altLang="en-US" sz="2200" b="1" kern="0" dirty="0" err="1" smtClean="0">
                <a:solidFill>
                  <a:srgbClr val="0000CC"/>
                </a:solidFill>
              </a:rPr>
              <a:t>en</a:t>
            </a:r>
            <a:r>
              <a:rPr lang="en-US" altLang="en-US" sz="2200" b="1" kern="0" dirty="0" smtClean="0">
                <a:solidFill>
                  <a:srgbClr val="0000CC"/>
                </a:solidFill>
              </a:rPr>
              <a:t> las </a:t>
            </a:r>
            <a:r>
              <a:rPr lang="en-US" altLang="en-US" sz="2200" b="1" kern="0" dirty="0" err="1" smtClean="0">
                <a:solidFill>
                  <a:srgbClr val="0000CC"/>
                </a:solidFill>
              </a:rPr>
              <a:t>Escrituras</a:t>
            </a:r>
            <a:r>
              <a:rPr lang="en-US" altLang="en-US" sz="2200" b="1" kern="0" dirty="0" smtClean="0">
                <a:solidFill>
                  <a:srgbClr val="0000CC"/>
                </a:solidFill>
              </a:rPr>
              <a:t> </a:t>
            </a:r>
            <a:r>
              <a:rPr lang="en-US" altLang="en-US" sz="2200" kern="0" dirty="0" smtClean="0"/>
              <a:t>(</a:t>
            </a:r>
            <a:r>
              <a:rPr lang="en-US" altLang="en-US" sz="2200" kern="0" dirty="0" err="1" smtClean="0"/>
              <a:t>ser</a:t>
            </a:r>
            <a:r>
              <a:rPr lang="en-US" altLang="en-US" sz="2200" kern="0" dirty="0" smtClean="0"/>
              <a:t> ‘</a:t>
            </a:r>
            <a:r>
              <a:rPr lang="en-US" altLang="en-US" sz="2200" kern="0" dirty="0" err="1" smtClean="0"/>
              <a:t>equipado</a:t>
            </a:r>
            <a:r>
              <a:rPr lang="en-US" altLang="en-US" sz="2200" kern="0" dirty="0" smtClean="0"/>
              <a:t>') </a:t>
            </a:r>
            <a:r>
              <a:rPr lang="en-US" altLang="en-US" sz="2200" kern="0" dirty="0" err="1" smtClean="0"/>
              <a:t>encima</a:t>
            </a:r>
            <a:r>
              <a:rPr lang="en-US" altLang="en-US" sz="2200" kern="0" dirty="0" smtClean="0"/>
              <a:t> de la </a:t>
            </a:r>
            <a:r>
              <a:rPr lang="en-US" altLang="en-US" sz="2200" kern="0" dirty="0" err="1" smtClean="0"/>
              <a:t>sabiduría</a:t>
            </a:r>
            <a:r>
              <a:rPr lang="en-US" altLang="en-US" sz="2200" kern="0" dirty="0" smtClean="0"/>
              <a:t> de </a:t>
            </a:r>
            <a:r>
              <a:rPr lang="en-US" altLang="en-US" sz="2200" kern="0" dirty="0" err="1" smtClean="0"/>
              <a:t>los</a:t>
            </a:r>
            <a:r>
              <a:rPr lang="en-US" altLang="en-US" sz="2200" kern="0" dirty="0" smtClean="0"/>
              <a:t> hombres.</a:t>
            </a:r>
          </a:p>
          <a:p>
            <a:pPr>
              <a:lnSpc>
                <a:spcPct val="90000"/>
              </a:lnSpc>
              <a:spcBef>
                <a:spcPts val="0"/>
              </a:spcBef>
              <a:spcAft>
                <a:spcPts val="600"/>
              </a:spcAft>
            </a:pPr>
            <a:r>
              <a:rPr lang="en-US" altLang="en-US" sz="2200" kern="0" dirty="0" smtClean="0"/>
              <a:t>(I </a:t>
            </a:r>
            <a:r>
              <a:rPr lang="en-US" altLang="en-US" sz="2200" kern="0" dirty="0" err="1" smtClean="0"/>
              <a:t>Cor</a:t>
            </a:r>
            <a:r>
              <a:rPr lang="en-US" altLang="en-US" sz="2200" kern="0" dirty="0" smtClean="0"/>
              <a:t> 15:33, ¡</a:t>
            </a:r>
            <a:r>
              <a:rPr lang="en-US" altLang="en-US" sz="2200" kern="0" dirty="0" err="1" smtClean="0"/>
              <a:t>en</a:t>
            </a:r>
            <a:r>
              <a:rPr lang="en-US" altLang="en-US" sz="2200" kern="0" dirty="0" smtClean="0"/>
              <a:t> </a:t>
            </a:r>
            <a:r>
              <a:rPr lang="en-US" altLang="en-US" sz="2200" kern="0" dirty="0" err="1" smtClean="0"/>
              <a:t>contexto</a:t>
            </a:r>
            <a:r>
              <a:rPr lang="en-US" altLang="en-US" sz="2200" kern="0" dirty="0" smtClean="0"/>
              <a:t>!) – </a:t>
            </a:r>
            <a:r>
              <a:rPr lang="en-US" altLang="en-US" sz="2200" b="1" kern="0" dirty="0" err="1" smtClean="0">
                <a:solidFill>
                  <a:srgbClr val="0000CC"/>
                </a:solidFill>
              </a:rPr>
              <a:t>Exposición</a:t>
            </a:r>
            <a:r>
              <a:rPr lang="en-US" altLang="en-US" sz="2200" b="1" kern="0" dirty="0" smtClean="0">
                <a:solidFill>
                  <a:srgbClr val="0000CC"/>
                </a:solidFill>
              </a:rPr>
              <a:t> </a:t>
            </a:r>
            <a:r>
              <a:rPr lang="en-US" altLang="en-US" sz="2200" b="1" kern="0" dirty="0" err="1" smtClean="0">
                <a:solidFill>
                  <a:srgbClr val="0000CC"/>
                </a:solidFill>
              </a:rPr>
              <a:t>limitada</a:t>
            </a:r>
            <a:r>
              <a:rPr lang="en-US" altLang="en-US" sz="2200" b="1" kern="0" dirty="0" smtClean="0">
                <a:solidFill>
                  <a:srgbClr val="0000CC"/>
                </a:solidFill>
              </a:rPr>
              <a:t> </a:t>
            </a:r>
            <a:r>
              <a:rPr lang="en-US" altLang="en-US" sz="2200" kern="0" dirty="0" smtClean="0"/>
              <a:t>a </a:t>
            </a:r>
            <a:r>
              <a:rPr lang="en-US" altLang="en-US" sz="2200" kern="0" dirty="0" err="1" smtClean="0"/>
              <a:t>fuentes</a:t>
            </a:r>
            <a:r>
              <a:rPr lang="en-US" altLang="en-US" sz="2200" kern="0" dirty="0" smtClean="0"/>
              <a:t> de </a:t>
            </a:r>
            <a:r>
              <a:rPr lang="en-US" altLang="en-US" sz="2200" kern="0" dirty="0" err="1" smtClean="0"/>
              <a:t>sabiduría</a:t>
            </a:r>
            <a:r>
              <a:rPr lang="en-US" altLang="en-US" sz="2200" kern="0" dirty="0" smtClean="0"/>
              <a:t> </a:t>
            </a:r>
            <a:r>
              <a:rPr lang="en-US" altLang="en-US" sz="2200" kern="0" dirty="0" err="1" smtClean="0"/>
              <a:t>mundana</a:t>
            </a:r>
            <a:r>
              <a:rPr lang="en-US" altLang="en-US" sz="2200" kern="0" dirty="0" smtClean="0"/>
              <a:t>.</a:t>
            </a:r>
            <a:br>
              <a:rPr lang="en-US" altLang="en-US" sz="2200" kern="0" dirty="0" smtClean="0"/>
            </a:br>
            <a:endParaRPr lang="en-US" altLang="en-US" sz="2200" kern="0" dirty="0"/>
          </a:p>
        </p:txBody>
      </p:sp>
      <p:sp>
        <p:nvSpPr>
          <p:cNvPr id="8" name="TextBox 7">
            <a:extLst>
              <a:ext uri="{FF2B5EF4-FFF2-40B4-BE49-F238E27FC236}">
                <a16:creationId xmlns="" xmlns:a16="http://schemas.microsoft.com/office/drawing/2014/main" id="{05DC4D1A-0536-8EBF-6481-6640C32C6D79}"/>
              </a:ext>
            </a:extLst>
          </p:cNvPr>
          <p:cNvSpPr txBox="1"/>
          <p:nvPr/>
        </p:nvSpPr>
        <p:spPr>
          <a:xfrm>
            <a:off x="6233815" y="5386551"/>
            <a:ext cx="5911806" cy="1421928"/>
          </a:xfrm>
          <a:prstGeom prst="rect">
            <a:avLst/>
          </a:prstGeom>
          <a:solidFill>
            <a:srgbClr val="66FFFF"/>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lnSpc>
                <a:spcPct val="90000"/>
              </a:lnSpc>
            </a:pPr>
            <a:r>
              <a:rPr lang="es-ES" sz="2400" dirty="0">
                <a:solidFill>
                  <a:srgbClr val="000000"/>
                </a:solidFill>
                <a:latin typeface="system-ui"/>
              </a:rPr>
              <a:t>Nadie se engañe a sí mismo. Si alguien de ustedes se cree sabio según este mundo, hágase necio a fin de llegar a ser sabio</a:t>
            </a:r>
            <a:r>
              <a:rPr lang="es-ES" sz="2400" dirty="0" smtClean="0">
                <a:solidFill>
                  <a:srgbClr val="000000"/>
                </a:solidFill>
                <a:latin typeface="system-ui"/>
              </a:rPr>
              <a:t>. </a:t>
            </a:r>
            <a:r>
              <a:rPr lang="en-US" sz="2400" b="0" i="0" dirty="0" smtClean="0">
                <a:solidFill>
                  <a:srgbClr val="000000"/>
                </a:solidFill>
                <a:effectLst/>
                <a:latin typeface="system-ui"/>
              </a:rPr>
              <a:t>(</a:t>
            </a:r>
            <a:r>
              <a:rPr lang="en-US" sz="2400" b="0" i="0" dirty="0">
                <a:solidFill>
                  <a:srgbClr val="000000"/>
                </a:solidFill>
                <a:effectLst/>
                <a:latin typeface="system-ui"/>
              </a:rPr>
              <a:t>1 </a:t>
            </a:r>
            <a:r>
              <a:rPr lang="en-US" sz="2400" b="0" i="0" dirty="0" err="1" smtClean="0">
                <a:solidFill>
                  <a:srgbClr val="000000"/>
                </a:solidFill>
                <a:effectLst/>
                <a:latin typeface="system-ui"/>
              </a:rPr>
              <a:t>Cor</a:t>
            </a:r>
            <a:r>
              <a:rPr lang="en-US" sz="2400" b="0" i="0" dirty="0" smtClean="0">
                <a:solidFill>
                  <a:srgbClr val="000000"/>
                </a:solidFill>
                <a:effectLst/>
                <a:latin typeface="system-ui"/>
              </a:rPr>
              <a:t> </a:t>
            </a:r>
            <a:r>
              <a:rPr lang="en-US" sz="2400" b="0" i="0" dirty="0">
                <a:solidFill>
                  <a:srgbClr val="000000"/>
                </a:solidFill>
                <a:effectLst/>
                <a:latin typeface="system-ui"/>
              </a:rPr>
              <a:t>3:18)</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312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2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Effect transition="in" filter="fade">
                                      <p:cBhvr>
                                        <p:cTn id="39" dur="500"/>
                                        <p:tgtEl>
                                          <p:spTgt spid="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uiExpand="1" build="p"/>
      <p:bldP spid="2" grpId="0" animBg="1"/>
      <p:bldP spid="7" grpId="0" uiExpand="1" build="p"/>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 xmlns:a16="http://schemas.microsoft.com/office/drawing/2014/main" id="{9734CB26-3667-3558-29C5-11407FF5B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DC6134-E849-4CC7-97C4-4B21B57E45AE}" type="slidenum">
              <a:rPr lang="en-US" altLang="en-US" sz="1400" smtClean="0"/>
              <a:pPr>
                <a:spcBef>
                  <a:spcPct val="0"/>
                </a:spcBef>
                <a:buFontTx/>
                <a:buNone/>
              </a:pPr>
              <a:t>3</a:t>
            </a:fld>
            <a:endParaRPr lang="en-US" altLang="en-US" sz="1400" dirty="0"/>
          </a:p>
        </p:txBody>
      </p:sp>
      <p:sp>
        <p:nvSpPr>
          <p:cNvPr id="113667" name="Rectangle 2">
            <a:extLst>
              <a:ext uri="{FF2B5EF4-FFF2-40B4-BE49-F238E27FC236}">
                <a16:creationId xmlns="" xmlns:a16="http://schemas.microsoft.com/office/drawing/2014/main" id="{1305AC33-FDCA-B10F-79D8-9370671FE880}"/>
              </a:ext>
            </a:extLst>
          </p:cNvPr>
          <p:cNvSpPr>
            <a:spLocks noGrp="1" noChangeArrowheads="1"/>
          </p:cNvSpPr>
          <p:nvPr>
            <p:ph type="title"/>
          </p:nvPr>
        </p:nvSpPr>
        <p:spPr>
          <a:xfrm>
            <a:off x="8397766" y="0"/>
            <a:ext cx="3794235" cy="990599"/>
          </a:xfrm>
        </p:spPr>
        <p:txBody>
          <a:bodyPr/>
          <a:lstStyle/>
          <a:p>
            <a:pPr eaLnBrk="1" hangingPunct="1"/>
            <a:r>
              <a:rPr lang="en-US" altLang="en-US" dirty="0"/>
              <a:t>Review </a:t>
            </a:r>
            <a:r>
              <a:rPr lang="en-US" altLang="en-US" dirty="0" smtClean="0"/>
              <a:t>Quiz (1/2)</a:t>
            </a:r>
            <a:endParaRPr lang="en-US" altLang="en-US" dirty="0"/>
          </a:p>
        </p:txBody>
      </p:sp>
      <p:sp>
        <p:nvSpPr>
          <p:cNvPr id="113668" name="Rectangle 3">
            <a:extLst>
              <a:ext uri="{FF2B5EF4-FFF2-40B4-BE49-F238E27FC236}">
                <a16:creationId xmlns="" xmlns:a16="http://schemas.microsoft.com/office/drawing/2014/main" id="{D1B71433-73EC-4806-6047-4F3129840119}"/>
              </a:ext>
            </a:extLst>
          </p:cNvPr>
          <p:cNvSpPr>
            <a:spLocks noGrp="1" noChangeArrowheads="1"/>
          </p:cNvSpPr>
          <p:nvPr>
            <p:ph type="body" idx="1"/>
          </p:nvPr>
        </p:nvSpPr>
        <p:spPr>
          <a:xfrm>
            <a:off x="263466" y="243502"/>
            <a:ext cx="11589503" cy="6178907"/>
          </a:xfrm>
        </p:spPr>
        <p:txBody>
          <a:bodyPr/>
          <a:lstStyle/>
          <a:p>
            <a:pPr marL="457200" indent="-457200" eaLnBrk="1" hangingPunct="1">
              <a:lnSpc>
                <a:spcPct val="90000"/>
              </a:lnSpc>
              <a:buFontTx/>
              <a:buNone/>
            </a:pPr>
            <a:r>
              <a:rPr lang="en-US" altLang="en-US" sz="3200" dirty="0"/>
              <a:t>List a chapter of the Bible that:</a:t>
            </a:r>
          </a:p>
          <a:p>
            <a:pPr marL="914400" indent="-457200" eaLnBrk="1" hangingPunct="1">
              <a:lnSpc>
                <a:spcPct val="90000"/>
              </a:lnSpc>
              <a:buFontTx/>
              <a:buAutoNum type="arabicPeriod"/>
            </a:pPr>
            <a:r>
              <a:rPr lang="en-US" altLang="en-US" dirty="0"/>
              <a:t>Records the immediate consequences of the Fall of man</a:t>
            </a:r>
          </a:p>
          <a:p>
            <a:pPr marL="914400" indent="-457200" eaLnBrk="1" hangingPunct="1">
              <a:lnSpc>
                <a:spcPct val="90000"/>
              </a:lnSpc>
              <a:buFontTx/>
              <a:buAutoNum type="arabicPeriod"/>
            </a:pPr>
            <a:r>
              <a:rPr lang="en-US" altLang="en-US" dirty="0"/>
              <a:t>Records the history of the world in the generations after the fall</a:t>
            </a:r>
          </a:p>
          <a:p>
            <a:pPr marL="914400" indent="-457200" eaLnBrk="1" hangingPunct="1">
              <a:lnSpc>
                <a:spcPct val="90000"/>
              </a:lnSpc>
              <a:buFontTx/>
              <a:buAutoNum type="arabicPeriod"/>
            </a:pPr>
            <a:r>
              <a:rPr lang="en-US" altLang="en-US" dirty="0"/>
              <a:t>Contrasts the mind of the spirit with the mind of the flesh</a:t>
            </a:r>
          </a:p>
          <a:p>
            <a:pPr marL="914400" indent="-457200" eaLnBrk="1" hangingPunct="1">
              <a:lnSpc>
                <a:spcPct val="90000"/>
              </a:lnSpc>
              <a:buFontTx/>
              <a:buAutoNum type="arabicPeriod"/>
            </a:pPr>
            <a:r>
              <a:rPr lang="en-US" altLang="en-US" dirty="0"/>
              <a:t>Describes the progress from lust &amp; enticement, to sin &amp; death</a:t>
            </a:r>
          </a:p>
          <a:p>
            <a:pPr marL="914400" indent="-457200" eaLnBrk="1" hangingPunct="1">
              <a:lnSpc>
                <a:spcPct val="90000"/>
              </a:lnSpc>
              <a:buFontTx/>
              <a:buAutoNum type="arabicPeriod"/>
            </a:pPr>
            <a:r>
              <a:rPr lang="en-US" altLang="en-US" dirty="0"/>
              <a:t>Describe putting on/off actions </a:t>
            </a:r>
            <a:r>
              <a:rPr lang="en-US" altLang="en-US" i="1" dirty="0"/>
              <a:t>and emotions (3 different books)</a:t>
            </a:r>
            <a:r>
              <a:rPr lang="en-US" altLang="en-US" dirty="0"/>
              <a:t/>
            </a:r>
            <a:br>
              <a:rPr lang="en-US" altLang="en-US" dirty="0"/>
            </a:br>
            <a:endParaRPr lang="en-US" altLang="en-US" dirty="0"/>
          </a:p>
        </p:txBody>
      </p:sp>
      <p:sp>
        <p:nvSpPr>
          <p:cNvPr id="6" name="Rectangle 3">
            <a:extLst>
              <a:ext uri="{FF2B5EF4-FFF2-40B4-BE49-F238E27FC236}">
                <a16:creationId xmlns="" xmlns:a16="http://schemas.microsoft.com/office/drawing/2014/main" id="{D1B71433-73EC-4806-6047-4F3129840119}"/>
              </a:ext>
            </a:extLst>
          </p:cNvPr>
          <p:cNvSpPr txBox="1">
            <a:spLocks noChangeArrowheads="1"/>
          </p:cNvSpPr>
          <p:nvPr/>
        </p:nvSpPr>
        <p:spPr bwMode="auto">
          <a:xfrm>
            <a:off x="92845" y="3440421"/>
            <a:ext cx="11930743" cy="3417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buFontTx/>
              <a:buNone/>
            </a:pPr>
            <a:r>
              <a:rPr lang="en-US" altLang="en-US" kern="0" dirty="0" err="1" smtClean="0">
                <a:solidFill>
                  <a:srgbClr val="0000CC"/>
                </a:solidFill>
              </a:rPr>
              <a:t>Enumere</a:t>
            </a:r>
            <a:r>
              <a:rPr lang="en-US" altLang="en-US" kern="0" dirty="0" smtClean="0">
                <a:solidFill>
                  <a:srgbClr val="0000CC"/>
                </a:solidFill>
              </a:rPr>
              <a:t> un </a:t>
            </a:r>
            <a:r>
              <a:rPr lang="en-US" altLang="en-US" kern="0" dirty="0" err="1" smtClean="0">
                <a:solidFill>
                  <a:srgbClr val="0000CC"/>
                </a:solidFill>
              </a:rPr>
              <a:t>capítulo</a:t>
            </a:r>
            <a:r>
              <a:rPr lang="en-US" altLang="en-US" kern="0" dirty="0" smtClean="0">
                <a:solidFill>
                  <a:srgbClr val="0000CC"/>
                </a:solidFill>
              </a:rPr>
              <a:t> de la </a:t>
            </a:r>
            <a:r>
              <a:rPr lang="en-US" altLang="en-US" kern="0" dirty="0" err="1" smtClean="0">
                <a:solidFill>
                  <a:srgbClr val="0000CC"/>
                </a:solidFill>
              </a:rPr>
              <a:t>Biblia</a:t>
            </a:r>
            <a:r>
              <a:rPr lang="en-US" altLang="en-US" kern="0" dirty="0" smtClean="0">
                <a:solidFill>
                  <a:srgbClr val="0000CC"/>
                </a:solidFill>
              </a:rPr>
              <a:t> que:</a:t>
            </a:r>
          </a:p>
          <a:p>
            <a:pPr marL="914400" indent="-457200" eaLnBrk="1" hangingPunct="1">
              <a:lnSpc>
                <a:spcPct val="90000"/>
              </a:lnSpc>
              <a:buFontTx/>
              <a:buAutoNum type="arabicPeriod"/>
            </a:pPr>
            <a:r>
              <a:rPr lang="en-US" altLang="en-US" sz="2400" kern="0" dirty="0" err="1" smtClean="0">
                <a:solidFill>
                  <a:srgbClr val="0000CC"/>
                </a:solidFill>
              </a:rPr>
              <a:t>Relata</a:t>
            </a:r>
            <a:r>
              <a:rPr lang="en-US" altLang="en-US" sz="2400" kern="0" dirty="0" smtClean="0">
                <a:solidFill>
                  <a:srgbClr val="0000CC"/>
                </a:solidFill>
              </a:rPr>
              <a:t> las </a:t>
            </a:r>
            <a:r>
              <a:rPr lang="en-US" altLang="en-US" sz="2400" kern="0" dirty="0" err="1" smtClean="0">
                <a:solidFill>
                  <a:srgbClr val="0000CC"/>
                </a:solidFill>
              </a:rPr>
              <a:t>consecuencias</a:t>
            </a:r>
            <a:r>
              <a:rPr lang="en-US" altLang="en-US" sz="2400" kern="0" dirty="0" smtClean="0">
                <a:solidFill>
                  <a:srgbClr val="0000CC"/>
                </a:solidFill>
              </a:rPr>
              <a:t> </a:t>
            </a:r>
            <a:r>
              <a:rPr lang="en-US" altLang="en-US" sz="2400" kern="0" dirty="0" err="1" smtClean="0">
                <a:solidFill>
                  <a:srgbClr val="0000CC"/>
                </a:solidFill>
              </a:rPr>
              <a:t>inmediatas</a:t>
            </a:r>
            <a:r>
              <a:rPr lang="en-US" altLang="en-US" sz="2400" kern="0" dirty="0" smtClean="0">
                <a:solidFill>
                  <a:srgbClr val="0000CC"/>
                </a:solidFill>
              </a:rPr>
              <a:t> de la </a:t>
            </a:r>
            <a:r>
              <a:rPr lang="en-US" altLang="en-US" sz="2400" kern="0" dirty="0" err="1" smtClean="0">
                <a:solidFill>
                  <a:srgbClr val="0000CC"/>
                </a:solidFill>
              </a:rPr>
              <a:t>caída</a:t>
            </a:r>
            <a:r>
              <a:rPr lang="en-US" altLang="en-US" sz="2400" kern="0" dirty="0" smtClean="0">
                <a:solidFill>
                  <a:srgbClr val="0000CC"/>
                </a:solidFill>
              </a:rPr>
              <a:t> del hombre.</a:t>
            </a:r>
          </a:p>
          <a:p>
            <a:pPr marL="914400" indent="-457200" eaLnBrk="1" hangingPunct="1">
              <a:lnSpc>
                <a:spcPct val="90000"/>
              </a:lnSpc>
              <a:buFontTx/>
              <a:buAutoNum type="arabicPeriod"/>
            </a:pPr>
            <a:r>
              <a:rPr lang="en-US" altLang="en-US" sz="2400" kern="0" dirty="0" err="1" smtClean="0">
                <a:solidFill>
                  <a:srgbClr val="0000CC"/>
                </a:solidFill>
              </a:rPr>
              <a:t>Relata</a:t>
            </a:r>
            <a:r>
              <a:rPr lang="en-US" altLang="en-US" sz="2400" kern="0" dirty="0" smtClean="0">
                <a:solidFill>
                  <a:srgbClr val="0000CC"/>
                </a:solidFill>
              </a:rPr>
              <a:t> la </a:t>
            </a:r>
            <a:r>
              <a:rPr lang="en-US" altLang="en-US" sz="2400" kern="0" dirty="0" err="1" smtClean="0">
                <a:solidFill>
                  <a:srgbClr val="0000CC"/>
                </a:solidFill>
              </a:rPr>
              <a:t>historia</a:t>
            </a:r>
            <a:r>
              <a:rPr lang="en-US" altLang="en-US" sz="2400" kern="0" dirty="0" smtClean="0">
                <a:solidFill>
                  <a:srgbClr val="0000CC"/>
                </a:solidFill>
              </a:rPr>
              <a:t> del </a:t>
            </a:r>
            <a:r>
              <a:rPr lang="en-US" altLang="en-US" sz="2400" kern="0" dirty="0" err="1" smtClean="0">
                <a:solidFill>
                  <a:srgbClr val="0000CC"/>
                </a:solidFill>
              </a:rPr>
              <a:t>mundo</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las </a:t>
            </a:r>
            <a:r>
              <a:rPr lang="en-US" altLang="en-US" sz="2400" kern="0" dirty="0" err="1" smtClean="0">
                <a:solidFill>
                  <a:srgbClr val="0000CC"/>
                </a:solidFill>
              </a:rPr>
              <a:t>generaciones</a:t>
            </a:r>
            <a:r>
              <a:rPr lang="en-US" altLang="en-US" sz="2400" kern="0" dirty="0" smtClean="0">
                <a:solidFill>
                  <a:srgbClr val="0000CC"/>
                </a:solidFill>
              </a:rPr>
              <a:t> </a:t>
            </a:r>
            <a:r>
              <a:rPr lang="en-US" altLang="en-US" sz="2400" kern="0" dirty="0" err="1" smtClean="0">
                <a:solidFill>
                  <a:srgbClr val="0000CC"/>
                </a:solidFill>
              </a:rPr>
              <a:t>despu</a:t>
            </a:r>
            <a:r>
              <a:rPr lang="es-ES" altLang="en-US" sz="2400" kern="0" dirty="0" err="1" smtClean="0">
                <a:solidFill>
                  <a:srgbClr val="0000CC"/>
                </a:solidFill>
              </a:rPr>
              <a:t>és</a:t>
            </a:r>
            <a:r>
              <a:rPr lang="es-ES" altLang="en-US" sz="2400" kern="0" dirty="0" smtClean="0">
                <a:solidFill>
                  <a:srgbClr val="0000CC"/>
                </a:solidFill>
              </a:rPr>
              <a:t> de </a:t>
            </a:r>
            <a:r>
              <a:rPr lang="en-US" altLang="en-US" sz="2400" kern="0" dirty="0" smtClean="0">
                <a:solidFill>
                  <a:srgbClr val="0000CC"/>
                </a:solidFill>
              </a:rPr>
              <a:t>la </a:t>
            </a:r>
            <a:r>
              <a:rPr lang="en-US" altLang="en-US" sz="2400" kern="0" dirty="0" err="1" smtClean="0">
                <a:solidFill>
                  <a:srgbClr val="0000CC"/>
                </a:solidFill>
              </a:rPr>
              <a:t>caída</a:t>
            </a:r>
            <a:r>
              <a:rPr lang="en-US" altLang="en-US" sz="2400" kern="0" dirty="0" smtClean="0">
                <a:solidFill>
                  <a:srgbClr val="0000CC"/>
                </a:solidFill>
              </a:rPr>
              <a:t>.</a:t>
            </a:r>
          </a:p>
          <a:p>
            <a:pPr marL="914400" indent="-457200" eaLnBrk="1" hangingPunct="1">
              <a:lnSpc>
                <a:spcPct val="90000"/>
              </a:lnSpc>
              <a:buFontTx/>
              <a:buAutoNum type="arabicPeriod"/>
            </a:pPr>
            <a:r>
              <a:rPr lang="en-US" altLang="en-US" sz="2400" kern="0" dirty="0" err="1" smtClean="0">
                <a:solidFill>
                  <a:srgbClr val="0000CC"/>
                </a:solidFill>
              </a:rPr>
              <a:t>Contrasta</a:t>
            </a:r>
            <a:r>
              <a:rPr lang="en-US" altLang="en-US" sz="2400" kern="0" dirty="0" smtClean="0">
                <a:solidFill>
                  <a:srgbClr val="0000CC"/>
                </a:solidFill>
              </a:rPr>
              <a:t> la </a:t>
            </a:r>
            <a:r>
              <a:rPr lang="en-US" altLang="en-US" sz="2400" kern="0" dirty="0" err="1" smtClean="0">
                <a:solidFill>
                  <a:srgbClr val="0000CC"/>
                </a:solidFill>
              </a:rPr>
              <a:t>mente</a:t>
            </a:r>
            <a:r>
              <a:rPr lang="en-US" altLang="en-US" sz="2400" kern="0" dirty="0" smtClean="0">
                <a:solidFill>
                  <a:srgbClr val="0000CC"/>
                </a:solidFill>
              </a:rPr>
              <a:t> </a:t>
            </a:r>
            <a:r>
              <a:rPr lang="en-US" altLang="en-US" sz="2400" kern="0" dirty="0" err="1" smtClean="0">
                <a:solidFill>
                  <a:srgbClr val="0000CC"/>
                </a:solidFill>
              </a:rPr>
              <a:t>puesta</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el </a:t>
            </a:r>
            <a:r>
              <a:rPr lang="en-US" altLang="en-US" sz="2400" kern="0" dirty="0" err="1" smtClean="0">
                <a:solidFill>
                  <a:srgbClr val="0000CC"/>
                </a:solidFill>
              </a:rPr>
              <a:t>Espíritu</a:t>
            </a:r>
            <a:r>
              <a:rPr lang="en-US" altLang="en-US" sz="2400" kern="0" dirty="0" smtClean="0">
                <a:solidFill>
                  <a:srgbClr val="0000CC"/>
                </a:solidFill>
              </a:rPr>
              <a:t> con la </a:t>
            </a:r>
            <a:r>
              <a:rPr lang="en-US" altLang="en-US" sz="2400" kern="0" dirty="0" err="1" smtClean="0">
                <a:solidFill>
                  <a:srgbClr val="0000CC"/>
                </a:solidFill>
              </a:rPr>
              <a:t>mente</a:t>
            </a:r>
            <a:r>
              <a:rPr lang="en-US" altLang="en-US" sz="2400" kern="0" dirty="0" smtClean="0">
                <a:solidFill>
                  <a:srgbClr val="0000CC"/>
                </a:solidFill>
              </a:rPr>
              <a:t> </a:t>
            </a:r>
            <a:r>
              <a:rPr lang="en-US" altLang="en-US" sz="2400" kern="0" dirty="0" err="1" smtClean="0">
                <a:solidFill>
                  <a:srgbClr val="0000CC"/>
                </a:solidFill>
              </a:rPr>
              <a:t>puesta</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la carne.</a:t>
            </a:r>
          </a:p>
          <a:p>
            <a:pPr marL="914400" indent="-457200" eaLnBrk="1" hangingPunct="1">
              <a:lnSpc>
                <a:spcPct val="90000"/>
              </a:lnSpc>
              <a:buFontTx/>
              <a:buAutoNum type="arabicPeriod"/>
            </a:pPr>
            <a:r>
              <a:rPr lang="en-US" altLang="en-US" sz="2400" kern="0" dirty="0" smtClean="0">
                <a:solidFill>
                  <a:srgbClr val="0000CC"/>
                </a:solidFill>
              </a:rPr>
              <a:t>Describe el </a:t>
            </a:r>
            <a:r>
              <a:rPr lang="en-US" altLang="en-US" sz="2400" kern="0" dirty="0" err="1" smtClean="0">
                <a:solidFill>
                  <a:srgbClr val="0000CC"/>
                </a:solidFill>
              </a:rPr>
              <a:t>progreso</a:t>
            </a:r>
            <a:r>
              <a:rPr lang="en-US" altLang="en-US" sz="2400" kern="0" dirty="0" smtClean="0">
                <a:solidFill>
                  <a:srgbClr val="0000CC"/>
                </a:solidFill>
              </a:rPr>
              <a:t> </a:t>
            </a:r>
            <a:r>
              <a:rPr lang="en-US" altLang="en-US" sz="2400" kern="0" dirty="0" err="1" smtClean="0">
                <a:solidFill>
                  <a:srgbClr val="0000CC"/>
                </a:solidFill>
              </a:rPr>
              <a:t>desde</a:t>
            </a:r>
            <a:r>
              <a:rPr lang="en-US" altLang="en-US" sz="2400" kern="0" dirty="0" smtClean="0">
                <a:solidFill>
                  <a:srgbClr val="0000CC"/>
                </a:solidFill>
              </a:rPr>
              <a:t> la </a:t>
            </a:r>
            <a:r>
              <a:rPr lang="en-US" altLang="en-US" sz="2400" kern="0" dirty="0" err="1" smtClean="0">
                <a:solidFill>
                  <a:srgbClr val="0000CC"/>
                </a:solidFill>
              </a:rPr>
              <a:t>pasión</a:t>
            </a:r>
            <a:r>
              <a:rPr lang="en-US" altLang="en-US" sz="2400" kern="0" dirty="0" smtClean="0">
                <a:solidFill>
                  <a:srgbClr val="0000CC"/>
                </a:solidFill>
              </a:rPr>
              <a:t> y la </a:t>
            </a:r>
            <a:r>
              <a:rPr lang="en-US" altLang="en-US" sz="2400" kern="0" dirty="0" err="1" smtClean="0">
                <a:solidFill>
                  <a:srgbClr val="0000CC"/>
                </a:solidFill>
              </a:rPr>
              <a:t>seducción</a:t>
            </a:r>
            <a:r>
              <a:rPr lang="en-US" altLang="en-US" sz="2400" kern="0" dirty="0" smtClean="0">
                <a:solidFill>
                  <a:srgbClr val="0000CC"/>
                </a:solidFill>
              </a:rPr>
              <a:t> hasta el </a:t>
            </a:r>
            <a:r>
              <a:rPr lang="en-US" altLang="en-US" sz="2400" kern="0" dirty="0" err="1" smtClean="0">
                <a:solidFill>
                  <a:srgbClr val="0000CC"/>
                </a:solidFill>
              </a:rPr>
              <a:t>pecado</a:t>
            </a:r>
            <a:r>
              <a:rPr lang="en-US" altLang="en-US" sz="2400" kern="0" dirty="0" smtClean="0">
                <a:solidFill>
                  <a:srgbClr val="0000CC"/>
                </a:solidFill>
              </a:rPr>
              <a:t> y la </a:t>
            </a:r>
            <a:r>
              <a:rPr lang="en-US" altLang="en-US" sz="2400" kern="0" dirty="0" err="1" smtClean="0">
                <a:solidFill>
                  <a:srgbClr val="0000CC"/>
                </a:solidFill>
              </a:rPr>
              <a:t>muerte</a:t>
            </a:r>
            <a:r>
              <a:rPr lang="en-US" altLang="en-US" sz="2400" kern="0" dirty="0" smtClean="0">
                <a:solidFill>
                  <a:srgbClr val="0000CC"/>
                </a:solidFill>
              </a:rPr>
              <a:t>.</a:t>
            </a:r>
          </a:p>
          <a:p>
            <a:pPr marL="914400" indent="-457200" eaLnBrk="1" hangingPunct="1">
              <a:lnSpc>
                <a:spcPct val="90000"/>
              </a:lnSpc>
              <a:buFontTx/>
              <a:buAutoNum type="arabicPeriod"/>
            </a:pPr>
            <a:r>
              <a:rPr lang="en-US" altLang="en-US" sz="2400" kern="0" dirty="0" smtClean="0">
                <a:solidFill>
                  <a:srgbClr val="0000CC"/>
                </a:solidFill>
              </a:rPr>
              <a:t>Describe el </a:t>
            </a:r>
            <a:r>
              <a:rPr lang="en-US" altLang="en-US" sz="2400" kern="0" dirty="0" err="1" smtClean="0">
                <a:solidFill>
                  <a:srgbClr val="0000CC"/>
                </a:solidFill>
              </a:rPr>
              <a:t>desechar</a:t>
            </a:r>
            <a:r>
              <a:rPr lang="en-US" altLang="en-US" sz="2400" kern="0" dirty="0" smtClean="0">
                <a:solidFill>
                  <a:srgbClr val="0000CC"/>
                </a:solidFill>
              </a:rPr>
              <a:t>/</a:t>
            </a:r>
            <a:r>
              <a:rPr lang="en-US" altLang="en-US" sz="2400" kern="0" dirty="0" err="1" smtClean="0">
                <a:solidFill>
                  <a:srgbClr val="0000CC"/>
                </a:solidFill>
              </a:rPr>
              <a:t>revestirse</a:t>
            </a:r>
            <a:r>
              <a:rPr lang="en-US" altLang="en-US" sz="2400" kern="0" dirty="0" smtClean="0">
                <a:solidFill>
                  <a:srgbClr val="0000CC"/>
                </a:solidFill>
              </a:rPr>
              <a:t> de </a:t>
            </a:r>
            <a:r>
              <a:rPr lang="en-US" altLang="en-US" sz="2400" kern="0" dirty="0" err="1" smtClean="0">
                <a:solidFill>
                  <a:srgbClr val="0000CC"/>
                </a:solidFill>
              </a:rPr>
              <a:t>acciones</a:t>
            </a:r>
            <a:r>
              <a:rPr lang="en-US" altLang="en-US" sz="2400" kern="0" dirty="0" smtClean="0">
                <a:solidFill>
                  <a:srgbClr val="0000CC"/>
                </a:solidFill>
              </a:rPr>
              <a:t> </a:t>
            </a:r>
            <a:r>
              <a:rPr lang="en-US" altLang="en-US" sz="2400" i="1" kern="0" dirty="0" smtClean="0">
                <a:solidFill>
                  <a:srgbClr val="0000CC"/>
                </a:solidFill>
              </a:rPr>
              <a:t>y </a:t>
            </a:r>
            <a:r>
              <a:rPr lang="en-US" altLang="en-US" sz="2400" i="1" kern="0" dirty="0" err="1" smtClean="0">
                <a:solidFill>
                  <a:srgbClr val="0000CC"/>
                </a:solidFill>
              </a:rPr>
              <a:t>emociones</a:t>
            </a:r>
            <a:r>
              <a:rPr lang="en-US" altLang="en-US" sz="2400" i="1" kern="0" dirty="0" smtClean="0">
                <a:solidFill>
                  <a:srgbClr val="0000CC"/>
                </a:solidFill>
              </a:rPr>
              <a:t> (3 </a:t>
            </a:r>
            <a:r>
              <a:rPr lang="en-US" altLang="en-US" sz="2400" i="1" kern="0" dirty="0" err="1" smtClean="0">
                <a:solidFill>
                  <a:srgbClr val="0000CC"/>
                </a:solidFill>
              </a:rPr>
              <a:t>libros</a:t>
            </a:r>
            <a:r>
              <a:rPr lang="en-US" altLang="en-US" sz="2400" i="1" kern="0" dirty="0" smtClean="0">
                <a:solidFill>
                  <a:srgbClr val="0000CC"/>
                </a:solidFill>
              </a:rPr>
              <a:t> </a:t>
            </a:r>
            <a:r>
              <a:rPr lang="en-US" altLang="en-US" sz="2400" i="1" kern="0" dirty="0" err="1" smtClean="0">
                <a:solidFill>
                  <a:srgbClr val="0000CC"/>
                </a:solidFill>
              </a:rPr>
              <a:t>diferentes</a:t>
            </a:r>
            <a:r>
              <a:rPr lang="en-US" altLang="en-US" sz="2400" i="1" kern="0" dirty="0" smtClean="0">
                <a:solidFill>
                  <a:srgbClr val="0000CC"/>
                </a:solidFill>
              </a:rPr>
              <a:t>)</a:t>
            </a:r>
            <a:r>
              <a:rPr lang="en-US" altLang="en-US" sz="2400" kern="0" dirty="0" smtClean="0">
                <a:solidFill>
                  <a:srgbClr val="0000CC"/>
                </a:solidFill>
              </a:rPr>
              <a:t/>
            </a:r>
            <a:br>
              <a:rPr lang="en-US" altLang="en-US" sz="2400" kern="0" dirty="0" smtClean="0">
                <a:solidFill>
                  <a:srgbClr val="0000CC"/>
                </a:solidFill>
              </a:rPr>
            </a:br>
            <a:endParaRPr lang="en-US" altLang="en-US" sz="2400" kern="0" dirty="0">
              <a:solidFill>
                <a:srgbClr val="0000CC"/>
              </a:solidFill>
            </a:endParaRPr>
          </a:p>
        </p:txBody>
      </p:sp>
      <p:sp>
        <p:nvSpPr>
          <p:cNvPr id="7" name="Rectangle 2">
            <a:extLst>
              <a:ext uri="{FF2B5EF4-FFF2-40B4-BE49-F238E27FC236}">
                <a16:creationId xmlns="" xmlns:a16="http://schemas.microsoft.com/office/drawing/2014/main" id="{1305AC33-FDCA-B10F-79D8-9370671FE880}"/>
              </a:ext>
            </a:extLst>
          </p:cNvPr>
          <p:cNvSpPr txBox="1">
            <a:spLocks noChangeArrowheads="1"/>
          </p:cNvSpPr>
          <p:nvPr/>
        </p:nvSpPr>
        <p:spPr bwMode="auto">
          <a:xfrm>
            <a:off x="8175171" y="3226139"/>
            <a:ext cx="4016829" cy="587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solidFill>
                  <a:srgbClr val="0000CC"/>
                </a:solidFill>
              </a:rPr>
              <a:t>Prueba</a:t>
            </a:r>
            <a:r>
              <a:rPr lang="en-US" altLang="en-US" kern="0" dirty="0" smtClean="0">
                <a:solidFill>
                  <a:srgbClr val="0000CC"/>
                </a:solidFill>
              </a:rPr>
              <a:t> de </a:t>
            </a:r>
            <a:r>
              <a:rPr lang="en-US" altLang="en-US" kern="0" dirty="0" err="1" smtClean="0">
                <a:solidFill>
                  <a:srgbClr val="0000CC"/>
                </a:solidFill>
              </a:rPr>
              <a:t>repaso</a:t>
            </a:r>
            <a:endParaRPr lang="en-US" altLang="en-US" kern="0" dirty="0">
              <a:solidFill>
                <a:srgbClr val="0000CC"/>
              </a:solidFill>
            </a:endParaRPr>
          </a:p>
        </p:txBody>
      </p:sp>
    </p:spTree>
    <p:extLst>
      <p:ext uri="{BB962C8B-B14F-4D97-AF65-F5344CB8AC3E}">
        <p14:creationId xmlns:p14="http://schemas.microsoft.com/office/powerpoint/2010/main" val="7160425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5">
            <a:extLst>
              <a:ext uri="{FF2B5EF4-FFF2-40B4-BE49-F238E27FC236}">
                <a16:creationId xmlns="" xmlns:a16="http://schemas.microsoft.com/office/drawing/2014/main" id="{76CCC74F-28DC-6DA3-0B17-7307C751C17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45CD8CC-3001-4D81-8066-A91A26CA71BC}" type="slidenum">
              <a:rPr lang="en-US" altLang="en-US" sz="1400" smtClean="0"/>
              <a:pPr>
                <a:spcBef>
                  <a:spcPct val="0"/>
                </a:spcBef>
                <a:buFontTx/>
                <a:buNone/>
              </a:pPr>
              <a:t>30</a:t>
            </a:fld>
            <a:endParaRPr lang="en-US" altLang="en-US" sz="1400" dirty="0"/>
          </a:p>
        </p:txBody>
      </p:sp>
      <p:sp>
        <p:nvSpPr>
          <p:cNvPr id="114691" name="Rectangle 2">
            <a:extLst>
              <a:ext uri="{FF2B5EF4-FFF2-40B4-BE49-F238E27FC236}">
                <a16:creationId xmlns="" xmlns:a16="http://schemas.microsoft.com/office/drawing/2014/main" id="{9FFB897A-C114-ECC7-5BFB-C9DFCF65A990}"/>
              </a:ext>
            </a:extLst>
          </p:cNvPr>
          <p:cNvSpPr>
            <a:spLocks noGrp="1" noChangeArrowheads="1"/>
          </p:cNvSpPr>
          <p:nvPr>
            <p:ph type="title"/>
          </p:nvPr>
        </p:nvSpPr>
        <p:spPr>
          <a:xfrm>
            <a:off x="1858121" y="76200"/>
            <a:ext cx="8229600" cy="762000"/>
          </a:xfrm>
        </p:spPr>
        <p:txBody>
          <a:bodyPr/>
          <a:lstStyle/>
          <a:p>
            <a:pPr eaLnBrk="1" hangingPunct="1"/>
            <a:r>
              <a:rPr lang="en-US" altLang="en-US" dirty="0"/>
              <a:t>Lesson 4 Objectives</a:t>
            </a:r>
          </a:p>
        </p:txBody>
      </p:sp>
      <p:sp>
        <p:nvSpPr>
          <p:cNvPr id="114692" name="Rectangle 3">
            <a:extLst>
              <a:ext uri="{FF2B5EF4-FFF2-40B4-BE49-F238E27FC236}">
                <a16:creationId xmlns="" xmlns:a16="http://schemas.microsoft.com/office/drawing/2014/main" id="{B43EFBF8-1A0F-741A-EA4C-390FB1C492BC}"/>
              </a:ext>
            </a:extLst>
          </p:cNvPr>
          <p:cNvSpPr>
            <a:spLocks noGrp="1" noChangeArrowheads="1"/>
          </p:cNvSpPr>
          <p:nvPr>
            <p:ph type="body" idx="1"/>
          </p:nvPr>
        </p:nvSpPr>
        <p:spPr>
          <a:xfrm>
            <a:off x="385969" y="838200"/>
            <a:ext cx="11420061" cy="4525963"/>
          </a:xfrm>
        </p:spPr>
        <p:txBody>
          <a:bodyPr/>
          <a:lstStyle/>
          <a:p>
            <a:pPr marL="457200" indent="-457200" eaLnBrk="1" hangingPunct="1">
              <a:lnSpc>
                <a:spcPct val="90000"/>
              </a:lnSpc>
              <a:buFontTx/>
              <a:buNone/>
            </a:pPr>
            <a:r>
              <a:rPr lang="en-US" altLang="en-US" sz="2600" b="1" dirty="0">
                <a:solidFill>
                  <a:schemeClr val="accent2"/>
                </a:solidFill>
              </a:rPr>
              <a:t>The student will be able to…</a:t>
            </a:r>
          </a:p>
          <a:p>
            <a:pPr marL="457200" indent="-457200" eaLnBrk="1" hangingPunct="1">
              <a:lnSpc>
                <a:spcPct val="90000"/>
              </a:lnSpc>
            </a:pPr>
            <a:r>
              <a:rPr lang="en-US" altLang="en-US" sz="2600" b="1" dirty="0"/>
              <a:t>Describe what makes human reasoning valid or invalid.</a:t>
            </a:r>
          </a:p>
          <a:p>
            <a:pPr marL="457200" indent="-457200" eaLnBrk="1" hangingPunct="1">
              <a:lnSpc>
                <a:spcPct val="90000"/>
              </a:lnSpc>
            </a:pPr>
            <a:r>
              <a:rPr lang="en-US" altLang="en-US" sz="2600" b="1" dirty="0"/>
              <a:t>List at least two actions or attitudes of false teachers</a:t>
            </a:r>
          </a:p>
          <a:p>
            <a:pPr marL="457200" indent="-457200" eaLnBrk="1" hangingPunct="1">
              <a:lnSpc>
                <a:spcPct val="90000"/>
              </a:lnSpc>
            </a:pPr>
            <a:r>
              <a:rPr lang="en-US" altLang="en-US" sz="2600" b="1" dirty="0"/>
              <a:t>List two protections against the appeal of intellectual seduction</a:t>
            </a:r>
          </a:p>
          <a:p>
            <a:pPr marL="457200" indent="-457200" eaLnBrk="1" hangingPunct="1">
              <a:lnSpc>
                <a:spcPct val="90000"/>
              </a:lnSpc>
            </a:pPr>
            <a:r>
              <a:rPr lang="en-US" altLang="en-US" sz="2600" b="1" dirty="0"/>
              <a:t>List three symptoms of intellectual seduction</a:t>
            </a:r>
          </a:p>
        </p:txBody>
      </p:sp>
      <p:sp>
        <p:nvSpPr>
          <p:cNvPr id="5" name="Rectangle 2">
            <a:extLst>
              <a:ext uri="{FF2B5EF4-FFF2-40B4-BE49-F238E27FC236}">
                <a16:creationId xmlns="" xmlns:a16="http://schemas.microsoft.com/office/drawing/2014/main" id="{B2532694-89CA-A518-7927-526356FA19A4}"/>
              </a:ext>
            </a:extLst>
          </p:cNvPr>
          <p:cNvSpPr txBox="1">
            <a:spLocks noChangeArrowheads="1"/>
          </p:cNvSpPr>
          <p:nvPr/>
        </p:nvSpPr>
        <p:spPr bwMode="auto">
          <a:xfrm>
            <a:off x="1981199" y="3383756"/>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t>Objetivos</a:t>
            </a:r>
            <a:r>
              <a:rPr lang="en-US" altLang="en-US" kern="0" dirty="0" smtClean="0"/>
              <a:t> de la </a:t>
            </a:r>
            <a:r>
              <a:rPr lang="en-US" altLang="en-US" kern="0" dirty="0" err="1" smtClean="0"/>
              <a:t>lección</a:t>
            </a:r>
            <a:r>
              <a:rPr lang="en-US" altLang="en-US" kern="0" dirty="0" smtClean="0"/>
              <a:t> 4</a:t>
            </a:r>
            <a:endParaRPr lang="en-US" altLang="en-US" kern="0" dirty="0"/>
          </a:p>
        </p:txBody>
      </p:sp>
      <p:sp>
        <p:nvSpPr>
          <p:cNvPr id="6" name="Rectangle 3">
            <a:extLst>
              <a:ext uri="{FF2B5EF4-FFF2-40B4-BE49-F238E27FC236}">
                <a16:creationId xmlns="" xmlns:a16="http://schemas.microsoft.com/office/drawing/2014/main" id="{C2612FAB-92A8-5385-E471-67593022815A}"/>
              </a:ext>
            </a:extLst>
          </p:cNvPr>
          <p:cNvSpPr txBox="1">
            <a:spLocks noChangeArrowheads="1"/>
          </p:cNvSpPr>
          <p:nvPr/>
        </p:nvSpPr>
        <p:spPr bwMode="auto">
          <a:xfrm>
            <a:off x="385968" y="4145756"/>
            <a:ext cx="1180603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buFontTx/>
              <a:buNone/>
            </a:pPr>
            <a:r>
              <a:rPr lang="en-US" altLang="en-US" sz="2600" b="1" kern="0" dirty="0" smtClean="0">
                <a:solidFill>
                  <a:schemeClr val="accent2"/>
                </a:solidFill>
              </a:rPr>
              <a:t>El </a:t>
            </a:r>
            <a:r>
              <a:rPr lang="en-US" altLang="en-US" sz="2600" b="1" kern="0" dirty="0" err="1" smtClean="0">
                <a:solidFill>
                  <a:schemeClr val="accent2"/>
                </a:solidFill>
              </a:rPr>
              <a:t>estudiante</a:t>
            </a:r>
            <a:r>
              <a:rPr lang="en-US" altLang="en-US" sz="2600" b="1" kern="0" dirty="0" smtClean="0">
                <a:solidFill>
                  <a:schemeClr val="accent2"/>
                </a:solidFill>
              </a:rPr>
              <a:t> </a:t>
            </a:r>
            <a:r>
              <a:rPr lang="en-US" altLang="en-US" sz="2600" b="1" kern="0" dirty="0" err="1" smtClean="0">
                <a:solidFill>
                  <a:schemeClr val="accent2"/>
                </a:solidFill>
              </a:rPr>
              <a:t>será</a:t>
            </a:r>
            <a:r>
              <a:rPr lang="en-US" altLang="en-US" sz="2600" b="1" kern="0" dirty="0" smtClean="0">
                <a:solidFill>
                  <a:schemeClr val="accent2"/>
                </a:solidFill>
              </a:rPr>
              <a:t> </a:t>
            </a:r>
            <a:r>
              <a:rPr lang="en-US" altLang="en-US" sz="2600" b="1" kern="0" dirty="0" err="1" smtClean="0">
                <a:solidFill>
                  <a:schemeClr val="accent2"/>
                </a:solidFill>
              </a:rPr>
              <a:t>capaz</a:t>
            </a:r>
            <a:r>
              <a:rPr lang="en-US" altLang="en-US" sz="2600" b="1" kern="0" dirty="0" smtClean="0">
                <a:solidFill>
                  <a:schemeClr val="accent2"/>
                </a:solidFill>
              </a:rPr>
              <a:t> de…</a:t>
            </a:r>
          </a:p>
          <a:p>
            <a:pPr marL="457200" indent="-457200" eaLnBrk="1" hangingPunct="1"/>
            <a:r>
              <a:rPr lang="es-ES" altLang="en-US" sz="2600" b="1" kern="0" dirty="0" smtClean="0"/>
              <a:t>Describir qué hace que el razonamiento humano sea válido o inválido.</a:t>
            </a:r>
          </a:p>
          <a:p>
            <a:pPr marL="457200" indent="-457200" eaLnBrk="1" hangingPunct="1"/>
            <a:r>
              <a:rPr lang="es-ES" altLang="en-US" sz="2600" b="1" kern="0" dirty="0" smtClean="0"/>
              <a:t>Enumerar al menos dos acciones y/o actitudes de los falsos maestros.</a:t>
            </a:r>
          </a:p>
          <a:p>
            <a:pPr marL="457200" indent="-457200" eaLnBrk="1" hangingPunct="1"/>
            <a:r>
              <a:rPr lang="es-ES" altLang="en-US" sz="2600" b="1" kern="0" dirty="0" smtClean="0"/>
              <a:t>Enumerar dos protecciones contra la seducción intelectual.</a:t>
            </a:r>
          </a:p>
          <a:p>
            <a:pPr marL="457200" indent="-457200" eaLnBrk="1" hangingPunct="1"/>
            <a:r>
              <a:rPr lang="es-ES" altLang="en-US" sz="2600" b="1" kern="0" dirty="0" smtClean="0"/>
              <a:t>Enumerar dos síntomas de la seducción intelectual.</a:t>
            </a:r>
            <a:endParaRPr lang="es-ES" altLang="en-US" sz="2600" b="1" kern="0" dirty="0"/>
          </a:p>
        </p:txBody>
      </p:sp>
    </p:spTree>
    <p:extLst>
      <p:ext uri="{BB962C8B-B14F-4D97-AF65-F5344CB8AC3E}">
        <p14:creationId xmlns:p14="http://schemas.microsoft.com/office/powerpoint/2010/main" val="4974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 xmlns:a16="http://schemas.microsoft.com/office/drawing/2014/main" id="{9734CB26-3667-3558-29C5-11407FF5B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DC6134-E849-4CC7-97C4-4B21B57E45AE}" type="slidenum">
              <a:rPr lang="en-US" altLang="en-US" sz="1400" smtClean="0"/>
              <a:pPr>
                <a:spcBef>
                  <a:spcPct val="0"/>
                </a:spcBef>
                <a:buFontTx/>
                <a:buNone/>
              </a:pPr>
              <a:t>4</a:t>
            </a:fld>
            <a:endParaRPr lang="en-US" altLang="en-US" sz="1400" dirty="0"/>
          </a:p>
        </p:txBody>
      </p:sp>
      <p:sp>
        <p:nvSpPr>
          <p:cNvPr id="113667" name="Rectangle 2">
            <a:extLst>
              <a:ext uri="{FF2B5EF4-FFF2-40B4-BE49-F238E27FC236}">
                <a16:creationId xmlns="" xmlns:a16="http://schemas.microsoft.com/office/drawing/2014/main" id="{1305AC33-FDCA-B10F-79D8-9370671FE880}"/>
              </a:ext>
            </a:extLst>
          </p:cNvPr>
          <p:cNvSpPr>
            <a:spLocks noGrp="1" noChangeArrowheads="1"/>
          </p:cNvSpPr>
          <p:nvPr>
            <p:ph type="title"/>
          </p:nvPr>
        </p:nvSpPr>
        <p:spPr>
          <a:xfrm>
            <a:off x="8414740" y="-118260"/>
            <a:ext cx="3794235" cy="990599"/>
          </a:xfrm>
        </p:spPr>
        <p:txBody>
          <a:bodyPr/>
          <a:lstStyle/>
          <a:p>
            <a:pPr eaLnBrk="1" hangingPunct="1"/>
            <a:r>
              <a:rPr lang="en-US" altLang="en-US" dirty="0"/>
              <a:t>Review </a:t>
            </a:r>
            <a:r>
              <a:rPr lang="en-US" altLang="en-US" dirty="0" smtClean="0"/>
              <a:t>Quiz (1/2)</a:t>
            </a:r>
            <a:endParaRPr lang="en-US" altLang="en-US" dirty="0"/>
          </a:p>
        </p:txBody>
      </p:sp>
      <p:sp>
        <p:nvSpPr>
          <p:cNvPr id="113668" name="Rectangle 3">
            <a:extLst>
              <a:ext uri="{FF2B5EF4-FFF2-40B4-BE49-F238E27FC236}">
                <a16:creationId xmlns="" xmlns:a16="http://schemas.microsoft.com/office/drawing/2014/main" id="{D1B71433-73EC-4806-6047-4F3129840119}"/>
              </a:ext>
            </a:extLst>
          </p:cNvPr>
          <p:cNvSpPr>
            <a:spLocks noGrp="1" noChangeArrowheads="1"/>
          </p:cNvSpPr>
          <p:nvPr>
            <p:ph type="body" idx="1"/>
          </p:nvPr>
        </p:nvSpPr>
        <p:spPr>
          <a:xfrm>
            <a:off x="263466" y="243502"/>
            <a:ext cx="11589503" cy="6178907"/>
          </a:xfrm>
        </p:spPr>
        <p:txBody>
          <a:bodyPr/>
          <a:lstStyle/>
          <a:p>
            <a:pPr marL="457200" indent="-457200" eaLnBrk="1" hangingPunct="1">
              <a:lnSpc>
                <a:spcPct val="90000"/>
              </a:lnSpc>
              <a:buFontTx/>
              <a:buNone/>
            </a:pPr>
            <a:r>
              <a:rPr lang="en-US" altLang="en-US" sz="3200" dirty="0"/>
              <a:t>List a chapter of the Bible that:</a:t>
            </a:r>
          </a:p>
          <a:p>
            <a:pPr marL="914400" indent="-457200" eaLnBrk="1" hangingPunct="1">
              <a:lnSpc>
                <a:spcPct val="90000"/>
              </a:lnSpc>
              <a:buFontTx/>
              <a:buAutoNum type="arabicPeriod"/>
            </a:pPr>
            <a:r>
              <a:rPr lang="en-US" altLang="en-US" dirty="0"/>
              <a:t>Records the immediate consequences of the Fall of man</a:t>
            </a:r>
          </a:p>
          <a:p>
            <a:pPr marL="914400" indent="-457200" eaLnBrk="1" hangingPunct="1">
              <a:lnSpc>
                <a:spcPct val="90000"/>
              </a:lnSpc>
              <a:buFontTx/>
              <a:buAutoNum type="arabicPeriod"/>
            </a:pPr>
            <a:r>
              <a:rPr lang="en-US" altLang="en-US" dirty="0"/>
              <a:t>Records the history of the world in the generations after the fall</a:t>
            </a:r>
          </a:p>
          <a:p>
            <a:pPr marL="914400" indent="-457200" eaLnBrk="1" hangingPunct="1">
              <a:lnSpc>
                <a:spcPct val="90000"/>
              </a:lnSpc>
              <a:buFontTx/>
              <a:buAutoNum type="arabicPeriod"/>
            </a:pPr>
            <a:r>
              <a:rPr lang="en-US" altLang="en-US" dirty="0"/>
              <a:t>Contrasts the mind of the spirit with the mind of the flesh</a:t>
            </a:r>
          </a:p>
          <a:p>
            <a:pPr marL="914400" indent="-457200" eaLnBrk="1" hangingPunct="1">
              <a:lnSpc>
                <a:spcPct val="90000"/>
              </a:lnSpc>
              <a:buFontTx/>
              <a:buAutoNum type="arabicPeriod"/>
            </a:pPr>
            <a:r>
              <a:rPr lang="en-US" altLang="en-US" dirty="0"/>
              <a:t>Describes the progress from lust &amp; enticement, to sin &amp; death</a:t>
            </a:r>
          </a:p>
          <a:p>
            <a:pPr marL="914400" indent="-457200" eaLnBrk="1" hangingPunct="1">
              <a:lnSpc>
                <a:spcPct val="90000"/>
              </a:lnSpc>
              <a:buFontTx/>
              <a:buAutoNum type="arabicPeriod"/>
            </a:pPr>
            <a:r>
              <a:rPr lang="en-US" altLang="en-US" dirty="0"/>
              <a:t>Describe putting on/off actions </a:t>
            </a:r>
            <a:r>
              <a:rPr lang="en-US" altLang="en-US" i="1" dirty="0"/>
              <a:t>and emotions (3 different books)</a:t>
            </a:r>
            <a:r>
              <a:rPr lang="en-US" altLang="en-US" dirty="0"/>
              <a:t/>
            </a:r>
            <a:br>
              <a:rPr lang="en-US" altLang="en-US" dirty="0"/>
            </a:br>
            <a:endParaRPr lang="en-US" altLang="en-US" dirty="0"/>
          </a:p>
        </p:txBody>
      </p:sp>
      <p:sp>
        <p:nvSpPr>
          <p:cNvPr id="6" name="Rectangle 3">
            <a:extLst>
              <a:ext uri="{FF2B5EF4-FFF2-40B4-BE49-F238E27FC236}">
                <a16:creationId xmlns="" xmlns:a16="http://schemas.microsoft.com/office/drawing/2014/main" id="{D1B71433-73EC-4806-6047-4F3129840119}"/>
              </a:ext>
            </a:extLst>
          </p:cNvPr>
          <p:cNvSpPr txBox="1">
            <a:spLocks noChangeArrowheads="1"/>
          </p:cNvSpPr>
          <p:nvPr/>
        </p:nvSpPr>
        <p:spPr bwMode="auto">
          <a:xfrm>
            <a:off x="92845" y="3440421"/>
            <a:ext cx="11930743" cy="3417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buFontTx/>
              <a:buNone/>
            </a:pPr>
            <a:r>
              <a:rPr lang="en-US" altLang="en-US" kern="0" dirty="0" err="1" smtClean="0">
                <a:solidFill>
                  <a:srgbClr val="0000CC"/>
                </a:solidFill>
              </a:rPr>
              <a:t>Enumere</a:t>
            </a:r>
            <a:r>
              <a:rPr lang="en-US" altLang="en-US" kern="0" dirty="0" smtClean="0">
                <a:solidFill>
                  <a:srgbClr val="0000CC"/>
                </a:solidFill>
              </a:rPr>
              <a:t> un </a:t>
            </a:r>
            <a:r>
              <a:rPr lang="en-US" altLang="en-US" kern="0" dirty="0" err="1" smtClean="0">
                <a:solidFill>
                  <a:srgbClr val="0000CC"/>
                </a:solidFill>
              </a:rPr>
              <a:t>capítulo</a:t>
            </a:r>
            <a:r>
              <a:rPr lang="en-US" altLang="en-US" kern="0" dirty="0" smtClean="0">
                <a:solidFill>
                  <a:srgbClr val="0000CC"/>
                </a:solidFill>
              </a:rPr>
              <a:t> de la </a:t>
            </a:r>
            <a:r>
              <a:rPr lang="en-US" altLang="en-US" kern="0" dirty="0" err="1" smtClean="0">
                <a:solidFill>
                  <a:srgbClr val="0000CC"/>
                </a:solidFill>
              </a:rPr>
              <a:t>Biblia</a:t>
            </a:r>
            <a:r>
              <a:rPr lang="en-US" altLang="en-US" kern="0" dirty="0" smtClean="0">
                <a:solidFill>
                  <a:srgbClr val="0000CC"/>
                </a:solidFill>
              </a:rPr>
              <a:t> que:</a:t>
            </a:r>
          </a:p>
          <a:p>
            <a:pPr marL="914400" indent="-457200" eaLnBrk="1" hangingPunct="1">
              <a:lnSpc>
                <a:spcPct val="90000"/>
              </a:lnSpc>
              <a:buFontTx/>
              <a:buAutoNum type="arabicPeriod"/>
            </a:pPr>
            <a:r>
              <a:rPr lang="en-US" altLang="en-US" sz="2400" kern="0" dirty="0" err="1" smtClean="0">
                <a:solidFill>
                  <a:srgbClr val="0000CC"/>
                </a:solidFill>
              </a:rPr>
              <a:t>Relata</a:t>
            </a:r>
            <a:r>
              <a:rPr lang="en-US" altLang="en-US" sz="2400" kern="0" dirty="0" smtClean="0">
                <a:solidFill>
                  <a:srgbClr val="0000CC"/>
                </a:solidFill>
              </a:rPr>
              <a:t> las </a:t>
            </a:r>
            <a:r>
              <a:rPr lang="en-US" altLang="en-US" sz="2400" kern="0" dirty="0" err="1" smtClean="0">
                <a:solidFill>
                  <a:srgbClr val="0000CC"/>
                </a:solidFill>
              </a:rPr>
              <a:t>consecuencias</a:t>
            </a:r>
            <a:r>
              <a:rPr lang="en-US" altLang="en-US" sz="2400" kern="0" dirty="0" smtClean="0">
                <a:solidFill>
                  <a:srgbClr val="0000CC"/>
                </a:solidFill>
              </a:rPr>
              <a:t> </a:t>
            </a:r>
            <a:r>
              <a:rPr lang="en-US" altLang="en-US" sz="2400" kern="0" dirty="0" err="1" smtClean="0">
                <a:solidFill>
                  <a:srgbClr val="0000CC"/>
                </a:solidFill>
              </a:rPr>
              <a:t>inmediatas</a:t>
            </a:r>
            <a:r>
              <a:rPr lang="en-US" altLang="en-US" sz="2400" kern="0" dirty="0" smtClean="0">
                <a:solidFill>
                  <a:srgbClr val="0000CC"/>
                </a:solidFill>
              </a:rPr>
              <a:t> de la </a:t>
            </a:r>
            <a:r>
              <a:rPr lang="en-US" altLang="en-US" sz="2400" kern="0" dirty="0" err="1" smtClean="0">
                <a:solidFill>
                  <a:srgbClr val="0000CC"/>
                </a:solidFill>
              </a:rPr>
              <a:t>caída</a:t>
            </a:r>
            <a:r>
              <a:rPr lang="en-US" altLang="en-US" sz="2400" kern="0" dirty="0" smtClean="0">
                <a:solidFill>
                  <a:srgbClr val="0000CC"/>
                </a:solidFill>
              </a:rPr>
              <a:t> del hombre.</a:t>
            </a:r>
          </a:p>
          <a:p>
            <a:pPr marL="914400" indent="-457200" eaLnBrk="1" hangingPunct="1">
              <a:lnSpc>
                <a:spcPct val="90000"/>
              </a:lnSpc>
              <a:buFontTx/>
              <a:buAutoNum type="arabicPeriod"/>
            </a:pPr>
            <a:r>
              <a:rPr lang="en-US" altLang="en-US" sz="2400" kern="0" dirty="0" err="1" smtClean="0">
                <a:solidFill>
                  <a:srgbClr val="0000CC"/>
                </a:solidFill>
              </a:rPr>
              <a:t>Relata</a:t>
            </a:r>
            <a:r>
              <a:rPr lang="en-US" altLang="en-US" sz="2400" kern="0" dirty="0" smtClean="0">
                <a:solidFill>
                  <a:srgbClr val="0000CC"/>
                </a:solidFill>
              </a:rPr>
              <a:t> la </a:t>
            </a:r>
            <a:r>
              <a:rPr lang="en-US" altLang="en-US" sz="2400" kern="0" dirty="0" err="1" smtClean="0">
                <a:solidFill>
                  <a:srgbClr val="0000CC"/>
                </a:solidFill>
              </a:rPr>
              <a:t>historia</a:t>
            </a:r>
            <a:r>
              <a:rPr lang="en-US" altLang="en-US" sz="2400" kern="0" dirty="0" smtClean="0">
                <a:solidFill>
                  <a:srgbClr val="0000CC"/>
                </a:solidFill>
              </a:rPr>
              <a:t> del </a:t>
            </a:r>
            <a:r>
              <a:rPr lang="en-US" altLang="en-US" sz="2400" kern="0" dirty="0" err="1" smtClean="0">
                <a:solidFill>
                  <a:srgbClr val="0000CC"/>
                </a:solidFill>
              </a:rPr>
              <a:t>mundo</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las </a:t>
            </a:r>
            <a:r>
              <a:rPr lang="en-US" altLang="en-US" sz="2400" kern="0" dirty="0" err="1" smtClean="0">
                <a:solidFill>
                  <a:srgbClr val="0000CC"/>
                </a:solidFill>
              </a:rPr>
              <a:t>generaciones</a:t>
            </a:r>
            <a:r>
              <a:rPr lang="en-US" altLang="en-US" sz="2400" kern="0" dirty="0" smtClean="0">
                <a:solidFill>
                  <a:srgbClr val="0000CC"/>
                </a:solidFill>
              </a:rPr>
              <a:t> </a:t>
            </a:r>
            <a:r>
              <a:rPr lang="en-US" altLang="en-US" sz="2400" kern="0" dirty="0" err="1" smtClean="0">
                <a:solidFill>
                  <a:srgbClr val="0000CC"/>
                </a:solidFill>
              </a:rPr>
              <a:t>despu</a:t>
            </a:r>
            <a:r>
              <a:rPr lang="es-ES" altLang="en-US" sz="2400" kern="0" dirty="0" err="1" smtClean="0">
                <a:solidFill>
                  <a:srgbClr val="0000CC"/>
                </a:solidFill>
              </a:rPr>
              <a:t>és</a:t>
            </a:r>
            <a:r>
              <a:rPr lang="es-ES" altLang="en-US" sz="2400" kern="0" dirty="0" smtClean="0">
                <a:solidFill>
                  <a:srgbClr val="0000CC"/>
                </a:solidFill>
              </a:rPr>
              <a:t> de </a:t>
            </a:r>
            <a:r>
              <a:rPr lang="en-US" altLang="en-US" sz="2400" kern="0" dirty="0" smtClean="0">
                <a:solidFill>
                  <a:srgbClr val="0000CC"/>
                </a:solidFill>
              </a:rPr>
              <a:t>la </a:t>
            </a:r>
            <a:r>
              <a:rPr lang="en-US" altLang="en-US" sz="2400" kern="0" dirty="0" err="1" smtClean="0">
                <a:solidFill>
                  <a:srgbClr val="0000CC"/>
                </a:solidFill>
              </a:rPr>
              <a:t>caída</a:t>
            </a:r>
            <a:r>
              <a:rPr lang="en-US" altLang="en-US" sz="2400" kern="0" dirty="0" smtClean="0">
                <a:solidFill>
                  <a:srgbClr val="0000CC"/>
                </a:solidFill>
              </a:rPr>
              <a:t>.</a:t>
            </a:r>
          </a:p>
          <a:p>
            <a:pPr marL="914400" indent="-457200" eaLnBrk="1" hangingPunct="1">
              <a:lnSpc>
                <a:spcPct val="90000"/>
              </a:lnSpc>
              <a:buFontTx/>
              <a:buAutoNum type="arabicPeriod"/>
            </a:pPr>
            <a:r>
              <a:rPr lang="en-US" altLang="en-US" sz="2400" kern="0" dirty="0" err="1" smtClean="0">
                <a:solidFill>
                  <a:srgbClr val="0000CC"/>
                </a:solidFill>
              </a:rPr>
              <a:t>Contrasta</a:t>
            </a:r>
            <a:r>
              <a:rPr lang="en-US" altLang="en-US" sz="2400" kern="0" dirty="0" smtClean="0">
                <a:solidFill>
                  <a:srgbClr val="0000CC"/>
                </a:solidFill>
              </a:rPr>
              <a:t> la </a:t>
            </a:r>
            <a:r>
              <a:rPr lang="en-US" altLang="en-US" sz="2400" kern="0" dirty="0" err="1" smtClean="0">
                <a:solidFill>
                  <a:srgbClr val="0000CC"/>
                </a:solidFill>
              </a:rPr>
              <a:t>mente</a:t>
            </a:r>
            <a:r>
              <a:rPr lang="en-US" altLang="en-US" sz="2400" kern="0" dirty="0" smtClean="0">
                <a:solidFill>
                  <a:srgbClr val="0000CC"/>
                </a:solidFill>
              </a:rPr>
              <a:t> </a:t>
            </a:r>
            <a:r>
              <a:rPr lang="en-US" altLang="en-US" sz="2400" kern="0" dirty="0" err="1" smtClean="0">
                <a:solidFill>
                  <a:srgbClr val="0000CC"/>
                </a:solidFill>
              </a:rPr>
              <a:t>puesta</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el </a:t>
            </a:r>
            <a:r>
              <a:rPr lang="en-US" altLang="en-US" sz="2400" kern="0" dirty="0" err="1" smtClean="0">
                <a:solidFill>
                  <a:srgbClr val="0000CC"/>
                </a:solidFill>
              </a:rPr>
              <a:t>Espíritu</a:t>
            </a:r>
            <a:r>
              <a:rPr lang="en-US" altLang="en-US" sz="2400" kern="0" dirty="0" smtClean="0">
                <a:solidFill>
                  <a:srgbClr val="0000CC"/>
                </a:solidFill>
              </a:rPr>
              <a:t> con la </a:t>
            </a:r>
            <a:r>
              <a:rPr lang="en-US" altLang="en-US" sz="2400" kern="0" dirty="0" err="1" smtClean="0">
                <a:solidFill>
                  <a:srgbClr val="0000CC"/>
                </a:solidFill>
              </a:rPr>
              <a:t>mente</a:t>
            </a:r>
            <a:r>
              <a:rPr lang="en-US" altLang="en-US" sz="2400" kern="0" dirty="0" smtClean="0">
                <a:solidFill>
                  <a:srgbClr val="0000CC"/>
                </a:solidFill>
              </a:rPr>
              <a:t> </a:t>
            </a:r>
            <a:r>
              <a:rPr lang="en-US" altLang="en-US" sz="2400" kern="0" dirty="0" err="1" smtClean="0">
                <a:solidFill>
                  <a:srgbClr val="0000CC"/>
                </a:solidFill>
              </a:rPr>
              <a:t>puesta</a:t>
            </a:r>
            <a:r>
              <a:rPr lang="en-US" altLang="en-US" sz="2400" kern="0" dirty="0" smtClean="0">
                <a:solidFill>
                  <a:srgbClr val="0000CC"/>
                </a:solidFill>
              </a:rPr>
              <a:t> </a:t>
            </a:r>
            <a:r>
              <a:rPr lang="en-US" altLang="en-US" sz="2400" kern="0" dirty="0" err="1" smtClean="0">
                <a:solidFill>
                  <a:srgbClr val="0000CC"/>
                </a:solidFill>
              </a:rPr>
              <a:t>en</a:t>
            </a:r>
            <a:r>
              <a:rPr lang="en-US" altLang="en-US" sz="2400" kern="0" dirty="0" smtClean="0">
                <a:solidFill>
                  <a:srgbClr val="0000CC"/>
                </a:solidFill>
              </a:rPr>
              <a:t> la carne.</a:t>
            </a:r>
          </a:p>
          <a:p>
            <a:pPr marL="914400" indent="-457200" eaLnBrk="1" hangingPunct="1">
              <a:lnSpc>
                <a:spcPct val="90000"/>
              </a:lnSpc>
              <a:buFontTx/>
              <a:buAutoNum type="arabicPeriod"/>
            </a:pPr>
            <a:r>
              <a:rPr lang="en-US" altLang="en-US" sz="2400" kern="0" dirty="0" smtClean="0">
                <a:solidFill>
                  <a:srgbClr val="0000CC"/>
                </a:solidFill>
              </a:rPr>
              <a:t>Describe el </a:t>
            </a:r>
            <a:r>
              <a:rPr lang="en-US" altLang="en-US" sz="2400" kern="0" dirty="0" err="1" smtClean="0">
                <a:solidFill>
                  <a:srgbClr val="0000CC"/>
                </a:solidFill>
              </a:rPr>
              <a:t>progreso</a:t>
            </a:r>
            <a:r>
              <a:rPr lang="en-US" altLang="en-US" sz="2400" kern="0" dirty="0" smtClean="0">
                <a:solidFill>
                  <a:srgbClr val="0000CC"/>
                </a:solidFill>
              </a:rPr>
              <a:t> </a:t>
            </a:r>
            <a:r>
              <a:rPr lang="en-US" altLang="en-US" sz="2400" kern="0" dirty="0" err="1" smtClean="0">
                <a:solidFill>
                  <a:srgbClr val="0000CC"/>
                </a:solidFill>
              </a:rPr>
              <a:t>desde</a:t>
            </a:r>
            <a:r>
              <a:rPr lang="en-US" altLang="en-US" sz="2400" kern="0" dirty="0" smtClean="0">
                <a:solidFill>
                  <a:srgbClr val="0000CC"/>
                </a:solidFill>
              </a:rPr>
              <a:t> la </a:t>
            </a:r>
            <a:r>
              <a:rPr lang="en-US" altLang="en-US" sz="2400" kern="0" dirty="0" err="1" smtClean="0">
                <a:solidFill>
                  <a:srgbClr val="0000CC"/>
                </a:solidFill>
              </a:rPr>
              <a:t>pasión</a:t>
            </a:r>
            <a:r>
              <a:rPr lang="en-US" altLang="en-US" sz="2400" kern="0" dirty="0" smtClean="0">
                <a:solidFill>
                  <a:srgbClr val="0000CC"/>
                </a:solidFill>
              </a:rPr>
              <a:t> y la </a:t>
            </a:r>
            <a:r>
              <a:rPr lang="en-US" altLang="en-US" sz="2400" kern="0" dirty="0" err="1" smtClean="0">
                <a:solidFill>
                  <a:srgbClr val="0000CC"/>
                </a:solidFill>
              </a:rPr>
              <a:t>seducción</a:t>
            </a:r>
            <a:r>
              <a:rPr lang="en-US" altLang="en-US" sz="2400" kern="0" dirty="0" smtClean="0">
                <a:solidFill>
                  <a:srgbClr val="0000CC"/>
                </a:solidFill>
              </a:rPr>
              <a:t> hasta el </a:t>
            </a:r>
            <a:r>
              <a:rPr lang="en-US" altLang="en-US" sz="2400" kern="0" dirty="0" err="1" smtClean="0">
                <a:solidFill>
                  <a:srgbClr val="0000CC"/>
                </a:solidFill>
              </a:rPr>
              <a:t>pecado</a:t>
            </a:r>
            <a:r>
              <a:rPr lang="en-US" altLang="en-US" sz="2400" kern="0" dirty="0" smtClean="0">
                <a:solidFill>
                  <a:srgbClr val="0000CC"/>
                </a:solidFill>
              </a:rPr>
              <a:t> y la </a:t>
            </a:r>
            <a:r>
              <a:rPr lang="en-US" altLang="en-US" sz="2400" kern="0" dirty="0" err="1" smtClean="0">
                <a:solidFill>
                  <a:srgbClr val="0000CC"/>
                </a:solidFill>
              </a:rPr>
              <a:t>muerte</a:t>
            </a:r>
            <a:r>
              <a:rPr lang="en-US" altLang="en-US" sz="2400" kern="0" dirty="0" smtClean="0">
                <a:solidFill>
                  <a:srgbClr val="0000CC"/>
                </a:solidFill>
              </a:rPr>
              <a:t>.</a:t>
            </a:r>
          </a:p>
          <a:p>
            <a:pPr marL="914400" indent="-457200" eaLnBrk="1" hangingPunct="1">
              <a:lnSpc>
                <a:spcPct val="90000"/>
              </a:lnSpc>
              <a:buFontTx/>
              <a:buAutoNum type="arabicPeriod"/>
            </a:pPr>
            <a:r>
              <a:rPr lang="en-US" altLang="en-US" sz="2400" kern="0" dirty="0" smtClean="0">
                <a:solidFill>
                  <a:srgbClr val="0000CC"/>
                </a:solidFill>
              </a:rPr>
              <a:t>Describe el </a:t>
            </a:r>
            <a:r>
              <a:rPr lang="en-US" altLang="en-US" sz="2400" kern="0" dirty="0" err="1" smtClean="0">
                <a:solidFill>
                  <a:srgbClr val="0000CC"/>
                </a:solidFill>
              </a:rPr>
              <a:t>desechar</a:t>
            </a:r>
            <a:r>
              <a:rPr lang="en-US" altLang="en-US" sz="2400" kern="0" dirty="0" smtClean="0">
                <a:solidFill>
                  <a:srgbClr val="0000CC"/>
                </a:solidFill>
              </a:rPr>
              <a:t>/</a:t>
            </a:r>
            <a:r>
              <a:rPr lang="en-US" altLang="en-US" sz="2400" kern="0" dirty="0" err="1" smtClean="0">
                <a:solidFill>
                  <a:srgbClr val="0000CC"/>
                </a:solidFill>
              </a:rPr>
              <a:t>revestirse</a:t>
            </a:r>
            <a:r>
              <a:rPr lang="en-US" altLang="en-US" sz="2400" kern="0" dirty="0" smtClean="0">
                <a:solidFill>
                  <a:srgbClr val="0000CC"/>
                </a:solidFill>
              </a:rPr>
              <a:t> de </a:t>
            </a:r>
            <a:r>
              <a:rPr lang="en-US" altLang="en-US" sz="2400" kern="0" dirty="0" err="1" smtClean="0">
                <a:solidFill>
                  <a:srgbClr val="0000CC"/>
                </a:solidFill>
              </a:rPr>
              <a:t>acciones</a:t>
            </a:r>
            <a:r>
              <a:rPr lang="en-US" altLang="en-US" sz="2400" kern="0" dirty="0" smtClean="0">
                <a:solidFill>
                  <a:srgbClr val="0000CC"/>
                </a:solidFill>
              </a:rPr>
              <a:t> </a:t>
            </a:r>
            <a:r>
              <a:rPr lang="en-US" altLang="en-US" sz="2400" i="1" kern="0" dirty="0" smtClean="0">
                <a:solidFill>
                  <a:srgbClr val="0000CC"/>
                </a:solidFill>
              </a:rPr>
              <a:t>y </a:t>
            </a:r>
            <a:r>
              <a:rPr lang="en-US" altLang="en-US" sz="2400" i="1" kern="0" dirty="0" err="1" smtClean="0">
                <a:solidFill>
                  <a:srgbClr val="0000CC"/>
                </a:solidFill>
              </a:rPr>
              <a:t>emociones</a:t>
            </a:r>
            <a:r>
              <a:rPr lang="en-US" altLang="en-US" sz="2400" i="1" kern="0" dirty="0" smtClean="0">
                <a:solidFill>
                  <a:srgbClr val="0000CC"/>
                </a:solidFill>
              </a:rPr>
              <a:t> (3 </a:t>
            </a:r>
            <a:r>
              <a:rPr lang="en-US" altLang="en-US" sz="2400" i="1" kern="0" dirty="0" err="1" smtClean="0">
                <a:solidFill>
                  <a:srgbClr val="0000CC"/>
                </a:solidFill>
              </a:rPr>
              <a:t>libros</a:t>
            </a:r>
            <a:r>
              <a:rPr lang="en-US" altLang="en-US" sz="2400" i="1" kern="0" dirty="0" smtClean="0">
                <a:solidFill>
                  <a:srgbClr val="0000CC"/>
                </a:solidFill>
              </a:rPr>
              <a:t> </a:t>
            </a:r>
            <a:r>
              <a:rPr lang="en-US" altLang="en-US" sz="2400" i="1" kern="0" dirty="0" err="1" smtClean="0">
                <a:solidFill>
                  <a:srgbClr val="0000CC"/>
                </a:solidFill>
              </a:rPr>
              <a:t>diferentes</a:t>
            </a:r>
            <a:r>
              <a:rPr lang="en-US" altLang="en-US" sz="2400" i="1" kern="0" dirty="0" smtClean="0">
                <a:solidFill>
                  <a:srgbClr val="0000CC"/>
                </a:solidFill>
              </a:rPr>
              <a:t>)</a:t>
            </a:r>
            <a:r>
              <a:rPr lang="en-US" altLang="en-US" sz="2400" kern="0" dirty="0" smtClean="0">
                <a:solidFill>
                  <a:srgbClr val="0000CC"/>
                </a:solidFill>
              </a:rPr>
              <a:t/>
            </a:r>
            <a:br>
              <a:rPr lang="en-US" altLang="en-US" sz="2400" kern="0" dirty="0" smtClean="0">
                <a:solidFill>
                  <a:srgbClr val="0000CC"/>
                </a:solidFill>
              </a:rPr>
            </a:br>
            <a:endParaRPr lang="en-US" altLang="en-US" sz="2400" kern="0" dirty="0">
              <a:solidFill>
                <a:srgbClr val="0000CC"/>
              </a:solidFill>
            </a:endParaRPr>
          </a:p>
        </p:txBody>
      </p:sp>
      <p:sp>
        <p:nvSpPr>
          <p:cNvPr id="7" name="Rectangle 2">
            <a:extLst>
              <a:ext uri="{FF2B5EF4-FFF2-40B4-BE49-F238E27FC236}">
                <a16:creationId xmlns="" xmlns:a16="http://schemas.microsoft.com/office/drawing/2014/main" id="{1305AC33-FDCA-B10F-79D8-9370671FE880}"/>
              </a:ext>
            </a:extLst>
          </p:cNvPr>
          <p:cNvSpPr txBox="1">
            <a:spLocks noChangeArrowheads="1"/>
          </p:cNvSpPr>
          <p:nvPr/>
        </p:nvSpPr>
        <p:spPr bwMode="auto">
          <a:xfrm>
            <a:off x="8175171" y="3334486"/>
            <a:ext cx="4016829" cy="587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solidFill>
                  <a:srgbClr val="0000CC"/>
                </a:solidFill>
              </a:rPr>
              <a:t>Prueba</a:t>
            </a:r>
            <a:r>
              <a:rPr lang="en-US" altLang="en-US" kern="0" dirty="0" smtClean="0">
                <a:solidFill>
                  <a:srgbClr val="0000CC"/>
                </a:solidFill>
              </a:rPr>
              <a:t> de </a:t>
            </a:r>
            <a:r>
              <a:rPr lang="en-US" altLang="en-US" kern="0" dirty="0" err="1" smtClean="0">
                <a:solidFill>
                  <a:srgbClr val="0000CC"/>
                </a:solidFill>
              </a:rPr>
              <a:t>repaso</a:t>
            </a:r>
            <a:endParaRPr lang="en-US" altLang="en-US" kern="0" dirty="0">
              <a:solidFill>
                <a:srgbClr val="0000CC"/>
              </a:solidFill>
            </a:endParaRPr>
          </a:p>
        </p:txBody>
      </p:sp>
      <p:sp>
        <p:nvSpPr>
          <p:cNvPr id="8" name="Oval 4">
            <a:extLst>
              <a:ext uri="{FF2B5EF4-FFF2-40B4-BE49-F238E27FC236}">
                <a16:creationId xmlns="" xmlns:a16="http://schemas.microsoft.com/office/drawing/2014/main" id="{6CB96D0D-F797-6866-E163-2E09FC12809C}"/>
              </a:ext>
            </a:extLst>
          </p:cNvPr>
          <p:cNvSpPr>
            <a:spLocks noChangeArrowheads="1"/>
          </p:cNvSpPr>
          <p:nvPr/>
        </p:nvSpPr>
        <p:spPr bwMode="auto">
          <a:xfrm>
            <a:off x="10035321" y="669244"/>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Gen 3</a:t>
            </a:r>
          </a:p>
        </p:txBody>
      </p:sp>
      <p:sp>
        <p:nvSpPr>
          <p:cNvPr id="9" name="Oval 5">
            <a:extLst>
              <a:ext uri="{FF2B5EF4-FFF2-40B4-BE49-F238E27FC236}">
                <a16:creationId xmlns="" xmlns:a16="http://schemas.microsoft.com/office/drawing/2014/main" id="{BA04B027-2A17-D286-3CFE-85EC18AD369B}"/>
              </a:ext>
            </a:extLst>
          </p:cNvPr>
          <p:cNvSpPr>
            <a:spLocks noChangeArrowheads="1"/>
          </p:cNvSpPr>
          <p:nvPr/>
        </p:nvSpPr>
        <p:spPr bwMode="auto">
          <a:xfrm>
            <a:off x="10906500" y="1006985"/>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Gen 4</a:t>
            </a:r>
          </a:p>
        </p:txBody>
      </p:sp>
      <p:sp>
        <p:nvSpPr>
          <p:cNvPr id="10" name="Oval 7">
            <a:extLst>
              <a:ext uri="{FF2B5EF4-FFF2-40B4-BE49-F238E27FC236}">
                <a16:creationId xmlns="" xmlns:a16="http://schemas.microsoft.com/office/drawing/2014/main" id="{86E2D4AC-FD4A-E538-588F-A89DB39D8987}"/>
              </a:ext>
            </a:extLst>
          </p:cNvPr>
          <p:cNvSpPr>
            <a:spLocks noChangeArrowheads="1"/>
          </p:cNvSpPr>
          <p:nvPr/>
        </p:nvSpPr>
        <p:spPr bwMode="auto">
          <a:xfrm>
            <a:off x="10275072" y="1740523"/>
            <a:ext cx="1600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Rom 7,8</a:t>
            </a:r>
          </a:p>
        </p:txBody>
      </p:sp>
      <p:sp>
        <p:nvSpPr>
          <p:cNvPr id="11" name="Oval 8">
            <a:extLst>
              <a:ext uri="{FF2B5EF4-FFF2-40B4-BE49-F238E27FC236}">
                <a16:creationId xmlns="" xmlns:a16="http://schemas.microsoft.com/office/drawing/2014/main" id="{B516EC32-707E-8350-EC96-56DD663BEE15}"/>
              </a:ext>
            </a:extLst>
          </p:cNvPr>
          <p:cNvSpPr>
            <a:spLocks noChangeArrowheads="1"/>
          </p:cNvSpPr>
          <p:nvPr/>
        </p:nvSpPr>
        <p:spPr bwMode="auto">
          <a:xfrm>
            <a:off x="11038580" y="2273764"/>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James 1</a:t>
            </a:r>
          </a:p>
        </p:txBody>
      </p:sp>
      <p:sp>
        <p:nvSpPr>
          <p:cNvPr id="12" name="Oval 9">
            <a:extLst>
              <a:ext uri="{FF2B5EF4-FFF2-40B4-BE49-F238E27FC236}">
                <a16:creationId xmlns="" xmlns:a16="http://schemas.microsoft.com/office/drawing/2014/main" id="{E0F5C21B-CF74-5C9A-1BBF-361031D6CF35}"/>
              </a:ext>
            </a:extLst>
          </p:cNvPr>
          <p:cNvSpPr>
            <a:spLocks noChangeArrowheads="1"/>
          </p:cNvSpPr>
          <p:nvPr/>
        </p:nvSpPr>
        <p:spPr bwMode="auto">
          <a:xfrm>
            <a:off x="8827272" y="3056639"/>
            <a:ext cx="2667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Eph 4; Col 3; Gal 5</a:t>
            </a:r>
          </a:p>
        </p:txBody>
      </p:sp>
      <p:sp>
        <p:nvSpPr>
          <p:cNvPr id="18" name="Oval 4">
            <a:extLst>
              <a:ext uri="{FF2B5EF4-FFF2-40B4-BE49-F238E27FC236}">
                <a16:creationId xmlns="" xmlns:a16="http://schemas.microsoft.com/office/drawing/2014/main" id="{6CB96D0D-F797-6866-E163-2E09FC12809C}"/>
              </a:ext>
            </a:extLst>
          </p:cNvPr>
          <p:cNvSpPr>
            <a:spLocks noChangeArrowheads="1"/>
          </p:cNvSpPr>
          <p:nvPr/>
        </p:nvSpPr>
        <p:spPr bwMode="auto">
          <a:xfrm>
            <a:off x="9514610" y="3829628"/>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err="1" smtClean="0"/>
              <a:t>Gén</a:t>
            </a:r>
            <a:r>
              <a:rPr lang="en-US" altLang="en-US" sz="2000" b="1" dirty="0" smtClean="0"/>
              <a:t> </a:t>
            </a:r>
            <a:r>
              <a:rPr lang="en-US" altLang="en-US" sz="2000" b="1" dirty="0"/>
              <a:t>3</a:t>
            </a:r>
          </a:p>
        </p:txBody>
      </p:sp>
      <p:sp>
        <p:nvSpPr>
          <p:cNvPr id="19" name="Oval 5">
            <a:extLst>
              <a:ext uri="{FF2B5EF4-FFF2-40B4-BE49-F238E27FC236}">
                <a16:creationId xmlns="" xmlns:a16="http://schemas.microsoft.com/office/drawing/2014/main" id="{BA04B027-2A17-D286-3CFE-85EC18AD369B}"/>
              </a:ext>
            </a:extLst>
          </p:cNvPr>
          <p:cNvSpPr>
            <a:spLocks noChangeArrowheads="1"/>
          </p:cNvSpPr>
          <p:nvPr/>
        </p:nvSpPr>
        <p:spPr bwMode="auto">
          <a:xfrm>
            <a:off x="10665173" y="4270833"/>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err="1" smtClean="0"/>
              <a:t>Gén</a:t>
            </a:r>
            <a:r>
              <a:rPr lang="en-US" altLang="en-US" sz="2000" b="1" dirty="0" smtClean="0"/>
              <a:t> </a:t>
            </a:r>
            <a:r>
              <a:rPr lang="en-US" altLang="en-US" sz="2000" b="1" dirty="0"/>
              <a:t>4</a:t>
            </a:r>
          </a:p>
        </p:txBody>
      </p:sp>
      <p:sp>
        <p:nvSpPr>
          <p:cNvPr id="20" name="Oval 7">
            <a:extLst>
              <a:ext uri="{FF2B5EF4-FFF2-40B4-BE49-F238E27FC236}">
                <a16:creationId xmlns="" xmlns:a16="http://schemas.microsoft.com/office/drawing/2014/main" id="{86E2D4AC-FD4A-E538-588F-A89DB39D8987}"/>
              </a:ext>
            </a:extLst>
          </p:cNvPr>
          <p:cNvSpPr>
            <a:spLocks noChangeArrowheads="1"/>
          </p:cNvSpPr>
          <p:nvPr/>
        </p:nvSpPr>
        <p:spPr bwMode="auto">
          <a:xfrm>
            <a:off x="10950017" y="4651340"/>
            <a:ext cx="1182608" cy="50712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a:t>Rom 7,8</a:t>
            </a:r>
          </a:p>
        </p:txBody>
      </p:sp>
      <p:sp>
        <p:nvSpPr>
          <p:cNvPr id="21" name="Oval 8">
            <a:extLst>
              <a:ext uri="{FF2B5EF4-FFF2-40B4-BE49-F238E27FC236}">
                <a16:creationId xmlns="" xmlns:a16="http://schemas.microsoft.com/office/drawing/2014/main" id="{B516EC32-707E-8350-EC96-56DD663BEE15}"/>
              </a:ext>
            </a:extLst>
          </p:cNvPr>
          <p:cNvSpPr>
            <a:spLocks noChangeArrowheads="1"/>
          </p:cNvSpPr>
          <p:nvPr/>
        </p:nvSpPr>
        <p:spPr bwMode="auto">
          <a:xfrm>
            <a:off x="10801244" y="5507184"/>
            <a:ext cx="1219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smtClean="0"/>
              <a:t>Stg </a:t>
            </a:r>
            <a:r>
              <a:rPr lang="en-US" altLang="en-US" sz="2000" b="1" dirty="0"/>
              <a:t>1</a:t>
            </a:r>
          </a:p>
        </p:txBody>
      </p:sp>
      <p:sp>
        <p:nvSpPr>
          <p:cNvPr id="22" name="Oval 9">
            <a:extLst>
              <a:ext uri="{FF2B5EF4-FFF2-40B4-BE49-F238E27FC236}">
                <a16:creationId xmlns="" xmlns:a16="http://schemas.microsoft.com/office/drawing/2014/main" id="{E0F5C21B-CF74-5C9A-1BBF-361031D6CF35}"/>
              </a:ext>
            </a:extLst>
          </p:cNvPr>
          <p:cNvSpPr>
            <a:spLocks noChangeArrowheads="1"/>
          </p:cNvSpPr>
          <p:nvPr/>
        </p:nvSpPr>
        <p:spPr bwMode="auto">
          <a:xfrm>
            <a:off x="9331673" y="6236908"/>
            <a:ext cx="2667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0" eaLnBrk="1" hangingPunct="1">
              <a:spcBef>
                <a:spcPct val="0"/>
              </a:spcBef>
              <a:buFontTx/>
              <a:buNone/>
            </a:pPr>
            <a:r>
              <a:rPr lang="en-US" altLang="en-US" sz="2000" b="1" dirty="0"/>
              <a:t>Ef 4; Col 3; </a:t>
            </a:r>
            <a:r>
              <a:rPr lang="en-US" altLang="en-US" sz="2000" b="1" dirty="0" err="1" smtClean="0"/>
              <a:t>Gál</a:t>
            </a:r>
            <a:r>
              <a:rPr lang="en-US" altLang="en-US" sz="2000" b="1" dirty="0" smtClean="0"/>
              <a:t> </a:t>
            </a:r>
            <a:r>
              <a:rPr lang="en-US" altLang="en-US" sz="2000" b="1" dirty="0"/>
              <a:t>5</a:t>
            </a:r>
          </a:p>
        </p:txBody>
      </p:sp>
    </p:spTree>
    <p:extLst>
      <p:ext uri="{BB962C8B-B14F-4D97-AF65-F5344CB8AC3E}">
        <p14:creationId xmlns:p14="http://schemas.microsoft.com/office/powerpoint/2010/main" val="294724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 xmlns:a16="http://schemas.microsoft.com/office/drawing/2014/main" id="{9734CB26-3667-3558-29C5-11407FF5B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DC6134-E849-4CC7-97C4-4B21B57E45AE}" type="slidenum">
              <a:rPr lang="en-US" altLang="en-US" sz="1400" smtClean="0"/>
              <a:pPr>
                <a:spcBef>
                  <a:spcPct val="0"/>
                </a:spcBef>
                <a:buFontTx/>
                <a:buNone/>
              </a:pPr>
              <a:t>5</a:t>
            </a:fld>
            <a:endParaRPr lang="en-US" altLang="en-US" sz="1400" dirty="0"/>
          </a:p>
        </p:txBody>
      </p:sp>
      <p:sp>
        <p:nvSpPr>
          <p:cNvPr id="113667" name="Rectangle 2">
            <a:extLst>
              <a:ext uri="{FF2B5EF4-FFF2-40B4-BE49-F238E27FC236}">
                <a16:creationId xmlns="" xmlns:a16="http://schemas.microsoft.com/office/drawing/2014/main" id="{1305AC33-FDCA-B10F-79D8-9370671FE880}"/>
              </a:ext>
            </a:extLst>
          </p:cNvPr>
          <p:cNvSpPr>
            <a:spLocks noGrp="1" noChangeArrowheads="1"/>
          </p:cNvSpPr>
          <p:nvPr>
            <p:ph type="title"/>
          </p:nvPr>
        </p:nvSpPr>
        <p:spPr>
          <a:xfrm>
            <a:off x="8488907" y="0"/>
            <a:ext cx="3703093" cy="990599"/>
          </a:xfrm>
        </p:spPr>
        <p:txBody>
          <a:bodyPr/>
          <a:lstStyle/>
          <a:p>
            <a:pPr eaLnBrk="1" hangingPunct="1"/>
            <a:r>
              <a:rPr lang="en-US" altLang="en-US" dirty="0"/>
              <a:t>Review </a:t>
            </a:r>
            <a:r>
              <a:rPr lang="en-US" altLang="en-US" dirty="0" smtClean="0"/>
              <a:t>Quiz (2/2)</a:t>
            </a:r>
            <a:endParaRPr lang="en-US" altLang="en-US" dirty="0"/>
          </a:p>
        </p:txBody>
      </p:sp>
      <p:sp>
        <p:nvSpPr>
          <p:cNvPr id="113668" name="Rectangle 3">
            <a:extLst>
              <a:ext uri="{FF2B5EF4-FFF2-40B4-BE49-F238E27FC236}">
                <a16:creationId xmlns="" xmlns:a16="http://schemas.microsoft.com/office/drawing/2014/main" id="{D1B71433-73EC-4806-6047-4F3129840119}"/>
              </a:ext>
            </a:extLst>
          </p:cNvPr>
          <p:cNvSpPr>
            <a:spLocks noGrp="1" noChangeArrowheads="1"/>
          </p:cNvSpPr>
          <p:nvPr>
            <p:ph type="body" idx="1"/>
          </p:nvPr>
        </p:nvSpPr>
        <p:spPr>
          <a:xfrm>
            <a:off x="196097" y="990599"/>
            <a:ext cx="11589503" cy="2486050"/>
          </a:xfrm>
        </p:spPr>
        <p:txBody>
          <a:bodyPr/>
          <a:lstStyle/>
          <a:p>
            <a:pPr marL="514350" indent="-514350" eaLnBrk="1" hangingPunct="1">
              <a:lnSpc>
                <a:spcPct val="90000"/>
              </a:lnSpc>
              <a:buFont typeface="+mj-lt"/>
              <a:buAutoNum type="arabicPeriod" startAt="6"/>
            </a:pPr>
            <a:r>
              <a:rPr lang="en-US" altLang="en-US" dirty="0" smtClean="0"/>
              <a:t>List </a:t>
            </a:r>
            <a:r>
              <a:rPr lang="en-US" altLang="en-US" dirty="0"/>
              <a:t>3 Bible examples (we studied) of physical desires leading to sin</a:t>
            </a:r>
            <a:br>
              <a:rPr lang="en-US" altLang="en-US" dirty="0"/>
            </a:br>
            <a:endParaRPr lang="en-US" altLang="en-US" dirty="0"/>
          </a:p>
          <a:p>
            <a:pPr marL="457200" indent="-457200" eaLnBrk="1" hangingPunct="1">
              <a:lnSpc>
                <a:spcPct val="90000"/>
              </a:lnSpc>
              <a:buFontTx/>
              <a:buAutoNum type="arabicPeriod" startAt="6"/>
            </a:pPr>
            <a:r>
              <a:rPr lang="en-US" altLang="en-US" dirty="0"/>
              <a:t>List 2 Bible characters (we studied) whose emotions led them to sin.</a:t>
            </a:r>
          </a:p>
          <a:p>
            <a:pPr marL="1223963" lvl="1" indent="-533400" eaLnBrk="1" hangingPunct="1">
              <a:lnSpc>
                <a:spcPct val="90000"/>
              </a:lnSpc>
              <a:buFontTx/>
              <a:buNone/>
            </a:pPr>
            <a:endParaRPr lang="en-US" altLang="en-US" dirty="0"/>
          </a:p>
          <a:p>
            <a:pPr marL="457200" indent="-457200" eaLnBrk="1" hangingPunct="1">
              <a:lnSpc>
                <a:spcPct val="90000"/>
              </a:lnSpc>
              <a:buFontTx/>
              <a:buAutoNum type="arabicPeriod" startAt="6"/>
            </a:pPr>
            <a:r>
              <a:rPr lang="en-US" altLang="en-US" dirty="0"/>
              <a:t>What is the key element enables us to modify emotional </a:t>
            </a:r>
            <a:r>
              <a:rPr lang="en-US" altLang="en-US" dirty="0" smtClean="0"/>
              <a:t>responses?</a:t>
            </a:r>
            <a:endParaRPr lang="en-US" altLang="en-US" dirty="0"/>
          </a:p>
        </p:txBody>
      </p:sp>
      <p:sp>
        <p:nvSpPr>
          <p:cNvPr id="6" name="Rectangle 3">
            <a:extLst>
              <a:ext uri="{FF2B5EF4-FFF2-40B4-BE49-F238E27FC236}">
                <a16:creationId xmlns="" xmlns:a16="http://schemas.microsoft.com/office/drawing/2014/main" id="{D1B71433-73EC-4806-6047-4F3129840119}"/>
              </a:ext>
            </a:extLst>
          </p:cNvPr>
          <p:cNvSpPr txBox="1">
            <a:spLocks noChangeArrowheads="1"/>
          </p:cNvSpPr>
          <p:nvPr/>
        </p:nvSpPr>
        <p:spPr bwMode="auto">
          <a:xfrm>
            <a:off x="196097" y="3768547"/>
            <a:ext cx="11930743" cy="286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buFont typeface="+mj-lt"/>
              <a:buAutoNum type="arabicPeriod" startAt="6"/>
            </a:pPr>
            <a:r>
              <a:rPr lang="en-US" altLang="en-US" sz="2400" kern="0" dirty="0" err="1" smtClean="0">
                <a:solidFill>
                  <a:srgbClr val="0000CC"/>
                </a:solidFill>
              </a:rPr>
              <a:t>Enumere</a:t>
            </a:r>
            <a:r>
              <a:rPr lang="en-US" altLang="en-US" sz="2400" kern="0" dirty="0" smtClean="0">
                <a:solidFill>
                  <a:srgbClr val="0000CC"/>
                </a:solidFill>
              </a:rPr>
              <a:t> 3 </a:t>
            </a:r>
            <a:r>
              <a:rPr lang="en-US" altLang="en-US" sz="2400" kern="0" dirty="0" err="1" smtClean="0">
                <a:solidFill>
                  <a:srgbClr val="0000CC"/>
                </a:solidFill>
              </a:rPr>
              <a:t>ejemplos</a:t>
            </a:r>
            <a:r>
              <a:rPr lang="en-US" altLang="en-US" sz="2400" kern="0" dirty="0" smtClean="0">
                <a:solidFill>
                  <a:srgbClr val="0000CC"/>
                </a:solidFill>
              </a:rPr>
              <a:t> </a:t>
            </a:r>
            <a:r>
              <a:rPr lang="en-US" altLang="en-US" sz="2400" kern="0" dirty="0" err="1" smtClean="0">
                <a:solidFill>
                  <a:srgbClr val="0000CC"/>
                </a:solidFill>
              </a:rPr>
              <a:t>bíblicos</a:t>
            </a:r>
            <a:r>
              <a:rPr lang="en-US" altLang="en-US" sz="2400" kern="0" dirty="0" smtClean="0">
                <a:solidFill>
                  <a:srgbClr val="0000CC"/>
                </a:solidFill>
              </a:rPr>
              <a:t> (que </a:t>
            </a:r>
            <a:r>
              <a:rPr lang="en-US" altLang="en-US" sz="2400" kern="0" dirty="0" err="1" smtClean="0">
                <a:solidFill>
                  <a:srgbClr val="0000CC"/>
                </a:solidFill>
              </a:rPr>
              <a:t>estudiamos</a:t>
            </a:r>
            <a:r>
              <a:rPr lang="en-US" altLang="en-US" sz="2400" kern="0" dirty="0" smtClean="0">
                <a:solidFill>
                  <a:srgbClr val="0000CC"/>
                </a:solidFill>
              </a:rPr>
              <a:t>) de </a:t>
            </a:r>
            <a:r>
              <a:rPr lang="en-US" altLang="en-US" sz="2400" kern="0" dirty="0" err="1" smtClean="0">
                <a:solidFill>
                  <a:srgbClr val="0000CC"/>
                </a:solidFill>
              </a:rPr>
              <a:t>deseos</a:t>
            </a:r>
            <a:r>
              <a:rPr lang="en-US" altLang="en-US" sz="2400" kern="0" dirty="0" smtClean="0">
                <a:solidFill>
                  <a:srgbClr val="0000CC"/>
                </a:solidFill>
              </a:rPr>
              <a:t> </a:t>
            </a:r>
            <a:r>
              <a:rPr lang="en-US" altLang="en-US" sz="2400" kern="0" dirty="0" err="1" smtClean="0">
                <a:solidFill>
                  <a:srgbClr val="0000CC"/>
                </a:solidFill>
              </a:rPr>
              <a:t>físicos</a:t>
            </a:r>
            <a:r>
              <a:rPr lang="en-US" altLang="en-US" sz="2400" kern="0" dirty="0" smtClean="0">
                <a:solidFill>
                  <a:srgbClr val="0000CC"/>
                </a:solidFill>
              </a:rPr>
              <a:t> que </a:t>
            </a:r>
            <a:r>
              <a:rPr lang="en-US" altLang="en-US" sz="2400" kern="0" dirty="0" err="1" smtClean="0">
                <a:solidFill>
                  <a:srgbClr val="0000CC"/>
                </a:solidFill>
              </a:rPr>
              <a:t>llevan</a:t>
            </a:r>
            <a:r>
              <a:rPr lang="en-US" altLang="en-US" sz="2400" kern="0" dirty="0" smtClean="0">
                <a:solidFill>
                  <a:srgbClr val="0000CC"/>
                </a:solidFill>
              </a:rPr>
              <a:t> al </a:t>
            </a:r>
            <a:r>
              <a:rPr lang="en-US" altLang="en-US" sz="2400" kern="0" dirty="0" err="1" smtClean="0">
                <a:solidFill>
                  <a:srgbClr val="0000CC"/>
                </a:solidFill>
              </a:rPr>
              <a:t>pecado</a:t>
            </a:r>
            <a:r>
              <a:rPr lang="en-US" altLang="en-US" sz="2400" kern="0" dirty="0" smtClean="0">
                <a:solidFill>
                  <a:srgbClr val="0000CC"/>
                </a:solidFill>
              </a:rPr>
              <a:t>.</a:t>
            </a:r>
            <a:br>
              <a:rPr lang="en-US" altLang="en-US" sz="2400" kern="0" dirty="0" smtClean="0">
                <a:solidFill>
                  <a:srgbClr val="0000CC"/>
                </a:solidFill>
              </a:rPr>
            </a:br>
            <a:endParaRPr lang="en-US" altLang="en-US" sz="2400" kern="0" dirty="0" smtClean="0">
              <a:solidFill>
                <a:srgbClr val="0000CC"/>
              </a:solidFill>
            </a:endParaRPr>
          </a:p>
          <a:p>
            <a:pPr marL="457200" indent="-457200" eaLnBrk="1" hangingPunct="1">
              <a:lnSpc>
                <a:spcPct val="90000"/>
              </a:lnSpc>
              <a:buFont typeface="+mj-lt"/>
              <a:buAutoNum type="arabicPeriod" startAt="6"/>
            </a:pPr>
            <a:r>
              <a:rPr lang="en-US" altLang="en-US" sz="2400" kern="0" dirty="0" err="1" smtClean="0">
                <a:solidFill>
                  <a:srgbClr val="0000CC"/>
                </a:solidFill>
              </a:rPr>
              <a:t>Enumere</a:t>
            </a:r>
            <a:r>
              <a:rPr lang="en-US" altLang="en-US" sz="2400" kern="0" dirty="0" smtClean="0">
                <a:solidFill>
                  <a:srgbClr val="0000CC"/>
                </a:solidFill>
              </a:rPr>
              <a:t> 2 </a:t>
            </a:r>
            <a:r>
              <a:rPr lang="en-US" altLang="en-US" sz="2400" kern="0" dirty="0" err="1" smtClean="0">
                <a:solidFill>
                  <a:srgbClr val="0000CC"/>
                </a:solidFill>
              </a:rPr>
              <a:t>personajes</a:t>
            </a:r>
            <a:r>
              <a:rPr lang="en-US" altLang="en-US" sz="2400" kern="0" dirty="0" smtClean="0">
                <a:solidFill>
                  <a:srgbClr val="0000CC"/>
                </a:solidFill>
              </a:rPr>
              <a:t> de la </a:t>
            </a:r>
            <a:r>
              <a:rPr lang="en-US" altLang="en-US" sz="2400" kern="0" dirty="0" err="1" smtClean="0">
                <a:solidFill>
                  <a:srgbClr val="0000CC"/>
                </a:solidFill>
              </a:rPr>
              <a:t>Biblia</a:t>
            </a:r>
            <a:r>
              <a:rPr lang="en-US" altLang="en-US" sz="2400" kern="0" dirty="0" smtClean="0">
                <a:solidFill>
                  <a:srgbClr val="0000CC"/>
                </a:solidFill>
              </a:rPr>
              <a:t> (que </a:t>
            </a:r>
            <a:r>
              <a:rPr lang="en-US" altLang="en-US" sz="2400" kern="0" dirty="0" err="1" smtClean="0">
                <a:solidFill>
                  <a:srgbClr val="0000CC"/>
                </a:solidFill>
              </a:rPr>
              <a:t>estudiamos</a:t>
            </a:r>
            <a:r>
              <a:rPr lang="en-US" altLang="en-US" sz="2400" kern="0" dirty="0" smtClean="0">
                <a:solidFill>
                  <a:srgbClr val="0000CC"/>
                </a:solidFill>
              </a:rPr>
              <a:t>) </a:t>
            </a:r>
            <a:r>
              <a:rPr lang="en-US" altLang="en-US" sz="2400" kern="0" dirty="0" err="1" smtClean="0">
                <a:solidFill>
                  <a:srgbClr val="0000CC"/>
                </a:solidFill>
              </a:rPr>
              <a:t>cuyas</a:t>
            </a:r>
            <a:r>
              <a:rPr lang="en-US" altLang="en-US" sz="2400" kern="0" dirty="0" smtClean="0">
                <a:solidFill>
                  <a:srgbClr val="0000CC"/>
                </a:solidFill>
              </a:rPr>
              <a:t> </a:t>
            </a:r>
            <a:r>
              <a:rPr lang="en-US" altLang="en-US" sz="2400" kern="0" dirty="0" err="1" smtClean="0">
                <a:solidFill>
                  <a:srgbClr val="0000CC"/>
                </a:solidFill>
              </a:rPr>
              <a:t>emociones</a:t>
            </a:r>
            <a:r>
              <a:rPr lang="en-US" altLang="en-US" sz="2400" kern="0" dirty="0" smtClean="0">
                <a:solidFill>
                  <a:srgbClr val="0000CC"/>
                </a:solidFill>
              </a:rPr>
              <a:t> </a:t>
            </a:r>
            <a:r>
              <a:rPr lang="en-US" altLang="en-US" sz="2400" kern="0" dirty="0" err="1" smtClean="0">
                <a:solidFill>
                  <a:srgbClr val="0000CC"/>
                </a:solidFill>
              </a:rPr>
              <a:t>los</a:t>
            </a:r>
            <a:r>
              <a:rPr lang="en-US" altLang="en-US" sz="2400" kern="0" dirty="0" smtClean="0">
                <a:solidFill>
                  <a:srgbClr val="0000CC"/>
                </a:solidFill>
              </a:rPr>
              <a:t> </a:t>
            </a:r>
            <a:r>
              <a:rPr lang="en-US" altLang="en-US" sz="2400" kern="0" dirty="0" err="1" smtClean="0">
                <a:solidFill>
                  <a:srgbClr val="0000CC"/>
                </a:solidFill>
              </a:rPr>
              <a:t>llevaron</a:t>
            </a:r>
            <a:r>
              <a:rPr lang="en-US" altLang="en-US" sz="2400" kern="0" dirty="0" smtClean="0">
                <a:solidFill>
                  <a:srgbClr val="0000CC"/>
                </a:solidFill>
              </a:rPr>
              <a:t> a </a:t>
            </a:r>
            <a:r>
              <a:rPr lang="en-US" altLang="en-US" sz="2400" kern="0" dirty="0" err="1" smtClean="0">
                <a:solidFill>
                  <a:srgbClr val="0000CC"/>
                </a:solidFill>
              </a:rPr>
              <a:t>pecar</a:t>
            </a:r>
            <a:r>
              <a:rPr lang="en-US" altLang="en-US" sz="2400" kern="0" dirty="0" smtClean="0">
                <a:solidFill>
                  <a:srgbClr val="0000CC"/>
                </a:solidFill>
              </a:rPr>
              <a:t>.</a:t>
            </a:r>
          </a:p>
          <a:p>
            <a:pPr marL="1223963" lvl="1" indent="-533400" eaLnBrk="1" hangingPunct="1">
              <a:lnSpc>
                <a:spcPct val="90000"/>
              </a:lnSpc>
              <a:buFont typeface="+mj-lt"/>
              <a:buAutoNum type="arabicPeriod" startAt="6"/>
            </a:pPr>
            <a:endParaRPr lang="en-US" altLang="en-US" sz="2000" kern="0" dirty="0" smtClean="0">
              <a:solidFill>
                <a:srgbClr val="0000CC"/>
              </a:solidFill>
            </a:endParaRPr>
          </a:p>
          <a:p>
            <a:pPr marL="457200" indent="-457200" eaLnBrk="1" hangingPunct="1">
              <a:lnSpc>
                <a:spcPct val="90000"/>
              </a:lnSpc>
              <a:buFont typeface="+mj-lt"/>
              <a:buAutoNum type="arabicPeriod" startAt="6"/>
            </a:pPr>
            <a:r>
              <a:rPr lang="en-US" altLang="en-US" sz="2400" kern="0" dirty="0" smtClean="0">
                <a:solidFill>
                  <a:srgbClr val="0000CC"/>
                </a:solidFill>
              </a:rPr>
              <a:t>¿</a:t>
            </a:r>
            <a:r>
              <a:rPr lang="en-US" altLang="en-US" sz="2400" kern="0" dirty="0" err="1" smtClean="0">
                <a:solidFill>
                  <a:srgbClr val="0000CC"/>
                </a:solidFill>
              </a:rPr>
              <a:t>Cuál</a:t>
            </a:r>
            <a:r>
              <a:rPr lang="en-US" altLang="en-US" sz="2400" kern="0" dirty="0" smtClean="0">
                <a:solidFill>
                  <a:srgbClr val="0000CC"/>
                </a:solidFill>
              </a:rPr>
              <a:t> </a:t>
            </a:r>
            <a:r>
              <a:rPr lang="en-US" altLang="en-US" sz="2400" kern="0" dirty="0" err="1" smtClean="0">
                <a:solidFill>
                  <a:srgbClr val="0000CC"/>
                </a:solidFill>
              </a:rPr>
              <a:t>es</a:t>
            </a:r>
            <a:r>
              <a:rPr lang="en-US" altLang="en-US" sz="2400" kern="0" dirty="0" smtClean="0">
                <a:solidFill>
                  <a:srgbClr val="0000CC"/>
                </a:solidFill>
              </a:rPr>
              <a:t> el </a:t>
            </a:r>
            <a:r>
              <a:rPr lang="en-US" altLang="en-US" sz="2400" kern="0" dirty="0" err="1" smtClean="0">
                <a:solidFill>
                  <a:srgbClr val="0000CC"/>
                </a:solidFill>
              </a:rPr>
              <a:t>elemento</a:t>
            </a:r>
            <a:r>
              <a:rPr lang="en-US" altLang="en-US" sz="2400" kern="0" dirty="0" smtClean="0">
                <a:solidFill>
                  <a:srgbClr val="0000CC"/>
                </a:solidFill>
              </a:rPr>
              <a:t> clave que </a:t>
            </a:r>
            <a:r>
              <a:rPr lang="en-US" altLang="en-US" sz="2400" kern="0" dirty="0" err="1" smtClean="0">
                <a:solidFill>
                  <a:srgbClr val="0000CC"/>
                </a:solidFill>
              </a:rPr>
              <a:t>nos</a:t>
            </a:r>
            <a:r>
              <a:rPr lang="en-US" altLang="en-US" sz="2400" kern="0" dirty="0" smtClean="0">
                <a:solidFill>
                  <a:srgbClr val="0000CC"/>
                </a:solidFill>
              </a:rPr>
              <a:t> </a:t>
            </a:r>
            <a:r>
              <a:rPr lang="en-US" altLang="en-US" sz="2400" kern="0" dirty="0" err="1" smtClean="0">
                <a:solidFill>
                  <a:srgbClr val="0000CC"/>
                </a:solidFill>
              </a:rPr>
              <a:t>permite</a:t>
            </a:r>
            <a:r>
              <a:rPr lang="en-US" altLang="en-US" sz="2400" kern="0" dirty="0" smtClean="0">
                <a:solidFill>
                  <a:srgbClr val="0000CC"/>
                </a:solidFill>
              </a:rPr>
              <a:t> </a:t>
            </a:r>
            <a:r>
              <a:rPr lang="en-US" altLang="en-US" sz="2400" kern="0" dirty="0" err="1" smtClean="0">
                <a:solidFill>
                  <a:srgbClr val="0000CC"/>
                </a:solidFill>
              </a:rPr>
              <a:t>modificar</a:t>
            </a:r>
            <a:r>
              <a:rPr lang="en-US" altLang="en-US" sz="2400" kern="0" dirty="0" smtClean="0">
                <a:solidFill>
                  <a:srgbClr val="0000CC"/>
                </a:solidFill>
              </a:rPr>
              <a:t> las </a:t>
            </a:r>
            <a:r>
              <a:rPr lang="en-US" altLang="en-US" sz="2400" kern="0" dirty="0" err="1" smtClean="0">
                <a:solidFill>
                  <a:srgbClr val="0000CC"/>
                </a:solidFill>
              </a:rPr>
              <a:t>reacciones</a:t>
            </a:r>
            <a:r>
              <a:rPr lang="en-US" altLang="en-US" sz="2400" kern="0" dirty="0" smtClean="0">
                <a:solidFill>
                  <a:srgbClr val="0000CC"/>
                </a:solidFill>
              </a:rPr>
              <a:t> </a:t>
            </a:r>
            <a:r>
              <a:rPr lang="en-US" altLang="en-US" sz="2400" kern="0" dirty="0" err="1" smtClean="0">
                <a:solidFill>
                  <a:srgbClr val="0000CC"/>
                </a:solidFill>
              </a:rPr>
              <a:t>emocionales</a:t>
            </a:r>
            <a:r>
              <a:rPr lang="en-US" altLang="en-US" sz="2400" kern="0" dirty="0" smtClean="0">
                <a:solidFill>
                  <a:srgbClr val="0000CC"/>
                </a:solidFill>
              </a:rPr>
              <a:t>?</a:t>
            </a:r>
            <a:endParaRPr lang="en-US" altLang="en-US" sz="2400" kern="0" dirty="0">
              <a:solidFill>
                <a:srgbClr val="0000CC"/>
              </a:solidFill>
            </a:endParaRPr>
          </a:p>
        </p:txBody>
      </p:sp>
      <p:sp>
        <p:nvSpPr>
          <p:cNvPr id="13" name="Rectangle 2">
            <a:extLst>
              <a:ext uri="{FF2B5EF4-FFF2-40B4-BE49-F238E27FC236}">
                <a16:creationId xmlns="" xmlns:a16="http://schemas.microsoft.com/office/drawing/2014/main" id="{1305AC33-FDCA-B10F-79D8-9370671FE880}"/>
              </a:ext>
            </a:extLst>
          </p:cNvPr>
          <p:cNvSpPr txBox="1">
            <a:spLocks noChangeArrowheads="1"/>
          </p:cNvSpPr>
          <p:nvPr/>
        </p:nvSpPr>
        <p:spPr bwMode="auto">
          <a:xfrm>
            <a:off x="8423747" y="2901228"/>
            <a:ext cx="3703093" cy="99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solidFill>
                  <a:srgbClr val="0000CC"/>
                </a:solidFill>
              </a:rPr>
              <a:t>Prueba</a:t>
            </a:r>
            <a:r>
              <a:rPr lang="en-US" altLang="en-US" kern="0" dirty="0" smtClean="0">
                <a:solidFill>
                  <a:srgbClr val="0000CC"/>
                </a:solidFill>
              </a:rPr>
              <a:t> de </a:t>
            </a:r>
            <a:r>
              <a:rPr lang="en-US" altLang="en-US" kern="0" dirty="0" err="1" smtClean="0">
                <a:solidFill>
                  <a:srgbClr val="0000CC"/>
                </a:solidFill>
              </a:rPr>
              <a:t>repaso</a:t>
            </a:r>
            <a:endParaRPr lang="en-US" altLang="en-US" kern="0" dirty="0">
              <a:solidFill>
                <a:srgbClr val="0000CC"/>
              </a:solidFill>
            </a:endParaRPr>
          </a:p>
        </p:txBody>
      </p:sp>
    </p:spTree>
    <p:extLst>
      <p:ext uri="{BB962C8B-B14F-4D97-AF65-F5344CB8AC3E}">
        <p14:creationId xmlns:p14="http://schemas.microsoft.com/office/powerpoint/2010/main" val="1127097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 xmlns:a16="http://schemas.microsoft.com/office/drawing/2014/main" id="{9734CB26-3667-3558-29C5-11407FF5B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DC6134-E849-4CC7-97C4-4B21B57E45AE}" type="slidenum">
              <a:rPr lang="en-US" altLang="en-US" sz="1400" smtClean="0"/>
              <a:pPr>
                <a:spcBef>
                  <a:spcPct val="0"/>
                </a:spcBef>
                <a:buFontTx/>
                <a:buNone/>
              </a:pPr>
              <a:t>6</a:t>
            </a:fld>
            <a:endParaRPr lang="en-US" altLang="en-US" sz="1400" dirty="0"/>
          </a:p>
        </p:txBody>
      </p:sp>
      <p:sp>
        <p:nvSpPr>
          <p:cNvPr id="113667" name="Rectangle 2">
            <a:extLst>
              <a:ext uri="{FF2B5EF4-FFF2-40B4-BE49-F238E27FC236}">
                <a16:creationId xmlns="" xmlns:a16="http://schemas.microsoft.com/office/drawing/2014/main" id="{1305AC33-FDCA-B10F-79D8-9370671FE880}"/>
              </a:ext>
            </a:extLst>
          </p:cNvPr>
          <p:cNvSpPr>
            <a:spLocks noGrp="1" noChangeArrowheads="1"/>
          </p:cNvSpPr>
          <p:nvPr>
            <p:ph type="title"/>
          </p:nvPr>
        </p:nvSpPr>
        <p:spPr>
          <a:xfrm>
            <a:off x="8488907" y="0"/>
            <a:ext cx="3703093" cy="990599"/>
          </a:xfrm>
        </p:spPr>
        <p:txBody>
          <a:bodyPr/>
          <a:lstStyle/>
          <a:p>
            <a:pPr eaLnBrk="1" hangingPunct="1"/>
            <a:r>
              <a:rPr lang="en-US" altLang="en-US" dirty="0"/>
              <a:t>Review </a:t>
            </a:r>
            <a:r>
              <a:rPr lang="en-US" altLang="en-US" dirty="0" smtClean="0"/>
              <a:t>Quiz (2/2)</a:t>
            </a:r>
            <a:endParaRPr lang="en-US" altLang="en-US" dirty="0"/>
          </a:p>
        </p:txBody>
      </p:sp>
      <p:sp>
        <p:nvSpPr>
          <p:cNvPr id="113668" name="Rectangle 3">
            <a:extLst>
              <a:ext uri="{FF2B5EF4-FFF2-40B4-BE49-F238E27FC236}">
                <a16:creationId xmlns="" xmlns:a16="http://schemas.microsoft.com/office/drawing/2014/main" id="{D1B71433-73EC-4806-6047-4F3129840119}"/>
              </a:ext>
            </a:extLst>
          </p:cNvPr>
          <p:cNvSpPr>
            <a:spLocks noGrp="1" noChangeArrowheads="1"/>
          </p:cNvSpPr>
          <p:nvPr>
            <p:ph type="body" idx="1"/>
          </p:nvPr>
        </p:nvSpPr>
        <p:spPr>
          <a:xfrm>
            <a:off x="196097" y="990599"/>
            <a:ext cx="11589503" cy="2486050"/>
          </a:xfrm>
        </p:spPr>
        <p:txBody>
          <a:bodyPr/>
          <a:lstStyle/>
          <a:p>
            <a:pPr marL="514350" indent="-514350" eaLnBrk="1" hangingPunct="1">
              <a:lnSpc>
                <a:spcPct val="90000"/>
              </a:lnSpc>
              <a:buFont typeface="+mj-lt"/>
              <a:buAutoNum type="arabicPeriod" startAt="6"/>
            </a:pPr>
            <a:r>
              <a:rPr lang="en-US" altLang="en-US" dirty="0" smtClean="0"/>
              <a:t>List </a:t>
            </a:r>
            <a:r>
              <a:rPr lang="en-US" altLang="en-US" dirty="0"/>
              <a:t>3 Bible examples (we studied) of physical desires leading to sin</a:t>
            </a:r>
            <a:br>
              <a:rPr lang="en-US" altLang="en-US" dirty="0"/>
            </a:br>
            <a:endParaRPr lang="en-US" altLang="en-US" dirty="0"/>
          </a:p>
          <a:p>
            <a:pPr marL="457200" indent="-457200" eaLnBrk="1" hangingPunct="1">
              <a:lnSpc>
                <a:spcPct val="90000"/>
              </a:lnSpc>
              <a:buFontTx/>
              <a:buAutoNum type="arabicPeriod" startAt="6"/>
            </a:pPr>
            <a:r>
              <a:rPr lang="en-US" altLang="en-US" dirty="0"/>
              <a:t>List 2 Bible characters (we studied) whose emotions led them to sin.</a:t>
            </a:r>
          </a:p>
          <a:p>
            <a:pPr marL="1223963" lvl="1" indent="-533400" eaLnBrk="1" hangingPunct="1">
              <a:lnSpc>
                <a:spcPct val="90000"/>
              </a:lnSpc>
              <a:buFontTx/>
              <a:buNone/>
            </a:pPr>
            <a:endParaRPr lang="en-US" altLang="en-US" dirty="0"/>
          </a:p>
          <a:p>
            <a:pPr marL="457200" indent="-457200" eaLnBrk="1" hangingPunct="1">
              <a:lnSpc>
                <a:spcPct val="90000"/>
              </a:lnSpc>
              <a:buFontTx/>
              <a:buAutoNum type="arabicPeriod" startAt="6"/>
            </a:pPr>
            <a:r>
              <a:rPr lang="en-US" altLang="en-US" dirty="0"/>
              <a:t>What is the key element enables us to modify emotional </a:t>
            </a:r>
            <a:r>
              <a:rPr lang="en-US" altLang="en-US" dirty="0" smtClean="0"/>
              <a:t>responses?</a:t>
            </a:r>
            <a:endParaRPr lang="en-US" altLang="en-US" dirty="0"/>
          </a:p>
        </p:txBody>
      </p:sp>
      <p:sp>
        <p:nvSpPr>
          <p:cNvPr id="6" name="Rectangle 3">
            <a:extLst>
              <a:ext uri="{FF2B5EF4-FFF2-40B4-BE49-F238E27FC236}">
                <a16:creationId xmlns="" xmlns:a16="http://schemas.microsoft.com/office/drawing/2014/main" id="{D1B71433-73EC-4806-6047-4F3129840119}"/>
              </a:ext>
            </a:extLst>
          </p:cNvPr>
          <p:cNvSpPr txBox="1">
            <a:spLocks noChangeArrowheads="1"/>
          </p:cNvSpPr>
          <p:nvPr/>
        </p:nvSpPr>
        <p:spPr bwMode="auto">
          <a:xfrm>
            <a:off x="196097" y="3768547"/>
            <a:ext cx="11930743" cy="286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buFont typeface="+mj-lt"/>
              <a:buAutoNum type="arabicPeriod" startAt="6"/>
            </a:pPr>
            <a:r>
              <a:rPr lang="en-US" altLang="en-US" sz="2400" kern="0" dirty="0" err="1" smtClean="0">
                <a:solidFill>
                  <a:srgbClr val="0000CC"/>
                </a:solidFill>
              </a:rPr>
              <a:t>Enumere</a:t>
            </a:r>
            <a:r>
              <a:rPr lang="en-US" altLang="en-US" sz="2400" kern="0" dirty="0" smtClean="0">
                <a:solidFill>
                  <a:srgbClr val="0000CC"/>
                </a:solidFill>
              </a:rPr>
              <a:t> 3 </a:t>
            </a:r>
            <a:r>
              <a:rPr lang="en-US" altLang="en-US" sz="2400" kern="0" dirty="0" err="1" smtClean="0">
                <a:solidFill>
                  <a:srgbClr val="0000CC"/>
                </a:solidFill>
              </a:rPr>
              <a:t>ejemplos</a:t>
            </a:r>
            <a:r>
              <a:rPr lang="en-US" altLang="en-US" sz="2400" kern="0" dirty="0" smtClean="0">
                <a:solidFill>
                  <a:srgbClr val="0000CC"/>
                </a:solidFill>
              </a:rPr>
              <a:t> </a:t>
            </a:r>
            <a:r>
              <a:rPr lang="en-US" altLang="en-US" sz="2400" kern="0" dirty="0" err="1" smtClean="0">
                <a:solidFill>
                  <a:srgbClr val="0000CC"/>
                </a:solidFill>
              </a:rPr>
              <a:t>bíblicos</a:t>
            </a:r>
            <a:r>
              <a:rPr lang="en-US" altLang="en-US" sz="2400" kern="0" dirty="0" smtClean="0">
                <a:solidFill>
                  <a:srgbClr val="0000CC"/>
                </a:solidFill>
              </a:rPr>
              <a:t> (que </a:t>
            </a:r>
            <a:r>
              <a:rPr lang="en-US" altLang="en-US" sz="2400" kern="0" dirty="0" err="1" smtClean="0">
                <a:solidFill>
                  <a:srgbClr val="0000CC"/>
                </a:solidFill>
              </a:rPr>
              <a:t>estudiamos</a:t>
            </a:r>
            <a:r>
              <a:rPr lang="en-US" altLang="en-US" sz="2400" kern="0" dirty="0" smtClean="0">
                <a:solidFill>
                  <a:srgbClr val="0000CC"/>
                </a:solidFill>
              </a:rPr>
              <a:t>) de </a:t>
            </a:r>
            <a:r>
              <a:rPr lang="en-US" altLang="en-US" sz="2400" kern="0" dirty="0" err="1" smtClean="0">
                <a:solidFill>
                  <a:srgbClr val="0000CC"/>
                </a:solidFill>
              </a:rPr>
              <a:t>deseos</a:t>
            </a:r>
            <a:r>
              <a:rPr lang="en-US" altLang="en-US" sz="2400" kern="0" dirty="0" smtClean="0">
                <a:solidFill>
                  <a:srgbClr val="0000CC"/>
                </a:solidFill>
              </a:rPr>
              <a:t> </a:t>
            </a:r>
            <a:r>
              <a:rPr lang="en-US" altLang="en-US" sz="2400" kern="0" dirty="0" err="1" smtClean="0">
                <a:solidFill>
                  <a:srgbClr val="0000CC"/>
                </a:solidFill>
              </a:rPr>
              <a:t>físicos</a:t>
            </a:r>
            <a:r>
              <a:rPr lang="en-US" altLang="en-US" sz="2400" kern="0" dirty="0" smtClean="0">
                <a:solidFill>
                  <a:srgbClr val="0000CC"/>
                </a:solidFill>
              </a:rPr>
              <a:t> que </a:t>
            </a:r>
            <a:r>
              <a:rPr lang="en-US" altLang="en-US" sz="2400" kern="0" dirty="0" err="1" smtClean="0">
                <a:solidFill>
                  <a:srgbClr val="0000CC"/>
                </a:solidFill>
              </a:rPr>
              <a:t>llevan</a:t>
            </a:r>
            <a:r>
              <a:rPr lang="en-US" altLang="en-US" sz="2400" kern="0" dirty="0" smtClean="0">
                <a:solidFill>
                  <a:srgbClr val="0000CC"/>
                </a:solidFill>
              </a:rPr>
              <a:t> al </a:t>
            </a:r>
            <a:r>
              <a:rPr lang="en-US" altLang="en-US" sz="2400" kern="0" dirty="0" err="1" smtClean="0">
                <a:solidFill>
                  <a:srgbClr val="0000CC"/>
                </a:solidFill>
              </a:rPr>
              <a:t>pecado</a:t>
            </a:r>
            <a:r>
              <a:rPr lang="en-US" altLang="en-US" sz="2400" kern="0" dirty="0" smtClean="0">
                <a:solidFill>
                  <a:srgbClr val="0000CC"/>
                </a:solidFill>
              </a:rPr>
              <a:t>.</a:t>
            </a:r>
            <a:br>
              <a:rPr lang="en-US" altLang="en-US" sz="2400" kern="0" dirty="0" smtClean="0">
                <a:solidFill>
                  <a:srgbClr val="0000CC"/>
                </a:solidFill>
              </a:rPr>
            </a:br>
            <a:endParaRPr lang="en-US" altLang="en-US" sz="2400" kern="0" dirty="0" smtClean="0">
              <a:solidFill>
                <a:srgbClr val="0000CC"/>
              </a:solidFill>
            </a:endParaRPr>
          </a:p>
          <a:p>
            <a:pPr marL="457200" indent="-457200" eaLnBrk="1" hangingPunct="1">
              <a:lnSpc>
                <a:spcPct val="90000"/>
              </a:lnSpc>
              <a:buFont typeface="+mj-lt"/>
              <a:buAutoNum type="arabicPeriod" startAt="6"/>
            </a:pPr>
            <a:r>
              <a:rPr lang="en-US" altLang="en-US" sz="2400" kern="0" dirty="0" err="1" smtClean="0">
                <a:solidFill>
                  <a:srgbClr val="0000CC"/>
                </a:solidFill>
              </a:rPr>
              <a:t>Enumere</a:t>
            </a:r>
            <a:r>
              <a:rPr lang="en-US" altLang="en-US" sz="2400" kern="0" dirty="0" smtClean="0">
                <a:solidFill>
                  <a:srgbClr val="0000CC"/>
                </a:solidFill>
              </a:rPr>
              <a:t> 2 </a:t>
            </a:r>
            <a:r>
              <a:rPr lang="en-US" altLang="en-US" sz="2400" kern="0" dirty="0" err="1" smtClean="0">
                <a:solidFill>
                  <a:srgbClr val="0000CC"/>
                </a:solidFill>
              </a:rPr>
              <a:t>personajes</a:t>
            </a:r>
            <a:r>
              <a:rPr lang="en-US" altLang="en-US" sz="2400" kern="0" dirty="0" smtClean="0">
                <a:solidFill>
                  <a:srgbClr val="0000CC"/>
                </a:solidFill>
              </a:rPr>
              <a:t> de la </a:t>
            </a:r>
            <a:r>
              <a:rPr lang="en-US" altLang="en-US" sz="2400" kern="0" dirty="0" err="1" smtClean="0">
                <a:solidFill>
                  <a:srgbClr val="0000CC"/>
                </a:solidFill>
              </a:rPr>
              <a:t>Biblia</a:t>
            </a:r>
            <a:r>
              <a:rPr lang="en-US" altLang="en-US" sz="2400" kern="0" dirty="0" smtClean="0">
                <a:solidFill>
                  <a:srgbClr val="0000CC"/>
                </a:solidFill>
              </a:rPr>
              <a:t> (que </a:t>
            </a:r>
            <a:r>
              <a:rPr lang="en-US" altLang="en-US" sz="2400" kern="0" dirty="0" err="1" smtClean="0">
                <a:solidFill>
                  <a:srgbClr val="0000CC"/>
                </a:solidFill>
              </a:rPr>
              <a:t>estudiamos</a:t>
            </a:r>
            <a:r>
              <a:rPr lang="en-US" altLang="en-US" sz="2400" kern="0" dirty="0" smtClean="0">
                <a:solidFill>
                  <a:srgbClr val="0000CC"/>
                </a:solidFill>
              </a:rPr>
              <a:t>) </a:t>
            </a:r>
            <a:r>
              <a:rPr lang="en-US" altLang="en-US" sz="2400" kern="0" dirty="0" err="1" smtClean="0">
                <a:solidFill>
                  <a:srgbClr val="0000CC"/>
                </a:solidFill>
              </a:rPr>
              <a:t>cuyas</a:t>
            </a:r>
            <a:r>
              <a:rPr lang="en-US" altLang="en-US" sz="2400" kern="0" dirty="0" smtClean="0">
                <a:solidFill>
                  <a:srgbClr val="0000CC"/>
                </a:solidFill>
              </a:rPr>
              <a:t> </a:t>
            </a:r>
            <a:r>
              <a:rPr lang="en-US" altLang="en-US" sz="2400" kern="0" dirty="0" err="1" smtClean="0">
                <a:solidFill>
                  <a:srgbClr val="0000CC"/>
                </a:solidFill>
              </a:rPr>
              <a:t>emociones</a:t>
            </a:r>
            <a:r>
              <a:rPr lang="en-US" altLang="en-US" sz="2400" kern="0" dirty="0" smtClean="0">
                <a:solidFill>
                  <a:srgbClr val="0000CC"/>
                </a:solidFill>
              </a:rPr>
              <a:t> </a:t>
            </a:r>
            <a:r>
              <a:rPr lang="en-US" altLang="en-US" sz="2400" kern="0" dirty="0" err="1" smtClean="0">
                <a:solidFill>
                  <a:srgbClr val="0000CC"/>
                </a:solidFill>
              </a:rPr>
              <a:t>los</a:t>
            </a:r>
            <a:r>
              <a:rPr lang="en-US" altLang="en-US" sz="2400" kern="0" dirty="0" smtClean="0">
                <a:solidFill>
                  <a:srgbClr val="0000CC"/>
                </a:solidFill>
              </a:rPr>
              <a:t> </a:t>
            </a:r>
            <a:r>
              <a:rPr lang="en-US" altLang="en-US" sz="2400" kern="0" dirty="0" err="1" smtClean="0">
                <a:solidFill>
                  <a:srgbClr val="0000CC"/>
                </a:solidFill>
              </a:rPr>
              <a:t>llevaron</a:t>
            </a:r>
            <a:r>
              <a:rPr lang="en-US" altLang="en-US" sz="2400" kern="0" dirty="0" smtClean="0">
                <a:solidFill>
                  <a:srgbClr val="0000CC"/>
                </a:solidFill>
              </a:rPr>
              <a:t> a </a:t>
            </a:r>
            <a:r>
              <a:rPr lang="en-US" altLang="en-US" sz="2400" kern="0" dirty="0" err="1" smtClean="0">
                <a:solidFill>
                  <a:srgbClr val="0000CC"/>
                </a:solidFill>
              </a:rPr>
              <a:t>pecar</a:t>
            </a:r>
            <a:r>
              <a:rPr lang="en-US" altLang="en-US" sz="2400" kern="0" dirty="0" smtClean="0">
                <a:solidFill>
                  <a:srgbClr val="0000CC"/>
                </a:solidFill>
              </a:rPr>
              <a:t>.</a:t>
            </a:r>
          </a:p>
          <a:p>
            <a:pPr marL="1223963" lvl="1" indent="-533400" eaLnBrk="1" hangingPunct="1">
              <a:lnSpc>
                <a:spcPct val="90000"/>
              </a:lnSpc>
              <a:buFont typeface="+mj-lt"/>
              <a:buAutoNum type="arabicPeriod" startAt="6"/>
            </a:pPr>
            <a:endParaRPr lang="en-US" altLang="en-US" sz="2000" kern="0" dirty="0" smtClean="0">
              <a:solidFill>
                <a:srgbClr val="0000CC"/>
              </a:solidFill>
            </a:endParaRPr>
          </a:p>
          <a:p>
            <a:pPr marL="457200" indent="-457200" eaLnBrk="1" hangingPunct="1">
              <a:lnSpc>
                <a:spcPct val="90000"/>
              </a:lnSpc>
              <a:buFont typeface="+mj-lt"/>
              <a:buAutoNum type="arabicPeriod" startAt="6"/>
            </a:pPr>
            <a:r>
              <a:rPr lang="en-US" altLang="en-US" sz="2400" kern="0" dirty="0">
                <a:solidFill>
                  <a:srgbClr val="0000CC"/>
                </a:solidFill>
              </a:rPr>
              <a:t>¿</a:t>
            </a:r>
            <a:r>
              <a:rPr lang="en-US" altLang="en-US" sz="2400" kern="0" dirty="0" err="1">
                <a:solidFill>
                  <a:srgbClr val="0000CC"/>
                </a:solidFill>
              </a:rPr>
              <a:t>Cuál</a:t>
            </a:r>
            <a:r>
              <a:rPr lang="en-US" altLang="en-US" sz="2400" kern="0" dirty="0">
                <a:solidFill>
                  <a:srgbClr val="0000CC"/>
                </a:solidFill>
              </a:rPr>
              <a:t> </a:t>
            </a:r>
            <a:r>
              <a:rPr lang="en-US" altLang="en-US" sz="2400" kern="0" dirty="0" err="1">
                <a:solidFill>
                  <a:srgbClr val="0000CC"/>
                </a:solidFill>
              </a:rPr>
              <a:t>es</a:t>
            </a:r>
            <a:r>
              <a:rPr lang="en-US" altLang="en-US" sz="2400" kern="0" dirty="0">
                <a:solidFill>
                  <a:srgbClr val="0000CC"/>
                </a:solidFill>
              </a:rPr>
              <a:t> el </a:t>
            </a:r>
            <a:r>
              <a:rPr lang="en-US" altLang="en-US" sz="2400" kern="0" dirty="0" err="1">
                <a:solidFill>
                  <a:srgbClr val="0000CC"/>
                </a:solidFill>
              </a:rPr>
              <a:t>elemento</a:t>
            </a:r>
            <a:r>
              <a:rPr lang="en-US" altLang="en-US" sz="2400" kern="0" dirty="0">
                <a:solidFill>
                  <a:srgbClr val="0000CC"/>
                </a:solidFill>
              </a:rPr>
              <a:t> clave que </a:t>
            </a:r>
            <a:r>
              <a:rPr lang="en-US" altLang="en-US" sz="2400" kern="0" dirty="0" err="1">
                <a:solidFill>
                  <a:srgbClr val="0000CC"/>
                </a:solidFill>
              </a:rPr>
              <a:t>nos</a:t>
            </a:r>
            <a:r>
              <a:rPr lang="en-US" altLang="en-US" sz="2400" kern="0" dirty="0">
                <a:solidFill>
                  <a:srgbClr val="0000CC"/>
                </a:solidFill>
              </a:rPr>
              <a:t> </a:t>
            </a:r>
            <a:r>
              <a:rPr lang="en-US" altLang="en-US" sz="2400" kern="0" dirty="0" err="1">
                <a:solidFill>
                  <a:srgbClr val="0000CC"/>
                </a:solidFill>
              </a:rPr>
              <a:t>permite</a:t>
            </a:r>
            <a:r>
              <a:rPr lang="en-US" altLang="en-US" sz="2400" kern="0" dirty="0">
                <a:solidFill>
                  <a:srgbClr val="0000CC"/>
                </a:solidFill>
              </a:rPr>
              <a:t> </a:t>
            </a:r>
            <a:r>
              <a:rPr lang="en-US" altLang="en-US" sz="2400" kern="0" dirty="0" err="1">
                <a:solidFill>
                  <a:srgbClr val="0000CC"/>
                </a:solidFill>
              </a:rPr>
              <a:t>modificar</a:t>
            </a:r>
            <a:r>
              <a:rPr lang="en-US" altLang="en-US" sz="2400" kern="0" dirty="0">
                <a:solidFill>
                  <a:srgbClr val="0000CC"/>
                </a:solidFill>
              </a:rPr>
              <a:t> las </a:t>
            </a:r>
            <a:r>
              <a:rPr lang="en-US" altLang="en-US" sz="2400" kern="0" dirty="0" err="1">
                <a:solidFill>
                  <a:srgbClr val="0000CC"/>
                </a:solidFill>
              </a:rPr>
              <a:t>reacciones</a:t>
            </a:r>
            <a:r>
              <a:rPr lang="en-US" altLang="en-US" sz="2400" kern="0" dirty="0">
                <a:solidFill>
                  <a:srgbClr val="0000CC"/>
                </a:solidFill>
              </a:rPr>
              <a:t> </a:t>
            </a:r>
            <a:r>
              <a:rPr lang="en-US" altLang="en-US" sz="2400" kern="0" dirty="0" err="1">
                <a:solidFill>
                  <a:srgbClr val="0000CC"/>
                </a:solidFill>
              </a:rPr>
              <a:t>emocionales</a:t>
            </a:r>
            <a:r>
              <a:rPr lang="en-US" altLang="en-US" sz="2400" kern="0" dirty="0">
                <a:solidFill>
                  <a:srgbClr val="0000CC"/>
                </a:solidFill>
              </a:rPr>
              <a:t>?</a:t>
            </a:r>
            <a:endParaRPr lang="en-US" altLang="en-US" sz="2400" kern="0" dirty="0">
              <a:solidFill>
                <a:srgbClr val="0000CC"/>
              </a:solidFill>
            </a:endParaRPr>
          </a:p>
        </p:txBody>
      </p:sp>
      <p:sp>
        <p:nvSpPr>
          <p:cNvPr id="7" name="Text Box 11">
            <a:extLst>
              <a:ext uri="{FF2B5EF4-FFF2-40B4-BE49-F238E27FC236}">
                <a16:creationId xmlns="" xmlns:a16="http://schemas.microsoft.com/office/drawing/2014/main" id="{431702D8-BFB9-6F84-98A2-F30A67EA147A}"/>
              </a:ext>
            </a:extLst>
          </p:cNvPr>
          <p:cNvSpPr txBox="1">
            <a:spLocks noChangeArrowheads="1"/>
          </p:cNvSpPr>
          <p:nvPr/>
        </p:nvSpPr>
        <p:spPr bwMode="auto">
          <a:xfrm>
            <a:off x="5323193" y="2329206"/>
            <a:ext cx="1096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Saul</a:t>
            </a:r>
          </a:p>
        </p:txBody>
      </p:sp>
      <p:sp>
        <p:nvSpPr>
          <p:cNvPr id="8" name="Text Box 12">
            <a:extLst>
              <a:ext uri="{FF2B5EF4-FFF2-40B4-BE49-F238E27FC236}">
                <a16:creationId xmlns="" xmlns:a16="http://schemas.microsoft.com/office/drawing/2014/main" id="{BEBD0E4F-B7F7-364E-9CC6-1A5659314EE8}"/>
              </a:ext>
            </a:extLst>
          </p:cNvPr>
          <p:cNvSpPr txBox="1">
            <a:spLocks noChangeArrowheads="1"/>
          </p:cNvSpPr>
          <p:nvPr/>
        </p:nvSpPr>
        <p:spPr bwMode="auto">
          <a:xfrm>
            <a:off x="3645595" y="2329206"/>
            <a:ext cx="12041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Peter</a:t>
            </a:r>
          </a:p>
        </p:txBody>
      </p:sp>
      <p:sp>
        <p:nvSpPr>
          <p:cNvPr id="9" name="Text Box 13">
            <a:extLst>
              <a:ext uri="{FF2B5EF4-FFF2-40B4-BE49-F238E27FC236}">
                <a16:creationId xmlns="" xmlns:a16="http://schemas.microsoft.com/office/drawing/2014/main" id="{004B8F54-55A1-EC76-9638-0C4A633213C1}"/>
              </a:ext>
            </a:extLst>
          </p:cNvPr>
          <p:cNvSpPr txBox="1">
            <a:spLocks noChangeArrowheads="1"/>
          </p:cNvSpPr>
          <p:nvPr/>
        </p:nvSpPr>
        <p:spPr bwMode="auto">
          <a:xfrm>
            <a:off x="4057631" y="3215039"/>
            <a:ext cx="23871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Knowledge</a:t>
            </a:r>
          </a:p>
        </p:txBody>
      </p:sp>
      <p:sp>
        <p:nvSpPr>
          <p:cNvPr id="10" name="Text Box 14">
            <a:extLst>
              <a:ext uri="{FF2B5EF4-FFF2-40B4-BE49-F238E27FC236}">
                <a16:creationId xmlns="" xmlns:a16="http://schemas.microsoft.com/office/drawing/2014/main" id="{BA4F4E33-4CBF-340E-0D50-C96A5A5D12A1}"/>
              </a:ext>
            </a:extLst>
          </p:cNvPr>
          <p:cNvSpPr txBox="1">
            <a:spLocks noChangeArrowheads="1"/>
          </p:cNvSpPr>
          <p:nvPr/>
        </p:nvSpPr>
        <p:spPr bwMode="auto">
          <a:xfrm>
            <a:off x="2357942" y="1461334"/>
            <a:ext cx="11256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Esau</a:t>
            </a:r>
          </a:p>
        </p:txBody>
      </p:sp>
      <p:sp>
        <p:nvSpPr>
          <p:cNvPr id="11" name="Text Box 15">
            <a:extLst>
              <a:ext uri="{FF2B5EF4-FFF2-40B4-BE49-F238E27FC236}">
                <a16:creationId xmlns="" xmlns:a16="http://schemas.microsoft.com/office/drawing/2014/main" id="{754FF4F7-5378-6BB2-68AC-470D4B06C0AE}"/>
              </a:ext>
            </a:extLst>
          </p:cNvPr>
          <p:cNvSpPr txBox="1">
            <a:spLocks noChangeArrowheads="1"/>
          </p:cNvSpPr>
          <p:nvPr/>
        </p:nvSpPr>
        <p:spPr bwMode="auto">
          <a:xfrm>
            <a:off x="4446191" y="1443333"/>
            <a:ext cx="1425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David</a:t>
            </a:r>
          </a:p>
        </p:txBody>
      </p:sp>
      <p:sp>
        <p:nvSpPr>
          <p:cNvPr id="12" name="Text Box 16">
            <a:extLst>
              <a:ext uri="{FF2B5EF4-FFF2-40B4-BE49-F238E27FC236}">
                <a16:creationId xmlns="" xmlns:a16="http://schemas.microsoft.com/office/drawing/2014/main" id="{F11404A1-7288-2ACB-37CA-345916FB3981}"/>
              </a:ext>
            </a:extLst>
          </p:cNvPr>
          <p:cNvSpPr txBox="1">
            <a:spLocks noChangeArrowheads="1"/>
          </p:cNvSpPr>
          <p:nvPr/>
        </p:nvSpPr>
        <p:spPr bwMode="auto">
          <a:xfrm>
            <a:off x="6823066" y="1443334"/>
            <a:ext cx="16658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chemeClr val="accent2"/>
                </a:solidFill>
                <a:latin typeface="Lucida Handwriting" panose="03010101010101010101" pitchFamily="66" charset="0"/>
              </a:rPr>
              <a:t>Amnon</a:t>
            </a:r>
          </a:p>
        </p:txBody>
      </p:sp>
      <p:sp>
        <p:nvSpPr>
          <p:cNvPr id="13" name="Rectangle 2">
            <a:extLst>
              <a:ext uri="{FF2B5EF4-FFF2-40B4-BE49-F238E27FC236}">
                <a16:creationId xmlns="" xmlns:a16="http://schemas.microsoft.com/office/drawing/2014/main" id="{1305AC33-FDCA-B10F-79D8-9370671FE880}"/>
              </a:ext>
            </a:extLst>
          </p:cNvPr>
          <p:cNvSpPr txBox="1">
            <a:spLocks noChangeArrowheads="1"/>
          </p:cNvSpPr>
          <p:nvPr/>
        </p:nvSpPr>
        <p:spPr bwMode="auto">
          <a:xfrm>
            <a:off x="8423747" y="2901228"/>
            <a:ext cx="3703093" cy="99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solidFill>
                  <a:srgbClr val="0000CC"/>
                </a:solidFill>
              </a:rPr>
              <a:t>Prueba</a:t>
            </a:r>
            <a:r>
              <a:rPr lang="en-US" altLang="en-US" kern="0" dirty="0" smtClean="0">
                <a:solidFill>
                  <a:srgbClr val="0000CC"/>
                </a:solidFill>
              </a:rPr>
              <a:t> de </a:t>
            </a:r>
            <a:r>
              <a:rPr lang="en-US" altLang="en-US" kern="0" dirty="0" err="1" smtClean="0">
                <a:solidFill>
                  <a:srgbClr val="0000CC"/>
                </a:solidFill>
              </a:rPr>
              <a:t>repaso</a:t>
            </a:r>
            <a:endParaRPr lang="en-US" altLang="en-US" kern="0" dirty="0">
              <a:solidFill>
                <a:srgbClr val="0000CC"/>
              </a:solidFill>
            </a:endParaRPr>
          </a:p>
        </p:txBody>
      </p:sp>
      <p:sp>
        <p:nvSpPr>
          <p:cNvPr id="14" name="Text Box 11">
            <a:extLst>
              <a:ext uri="{FF2B5EF4-FFF2-40B4-BE49-F238E27FC236}">
                <a16:creationId xmlns="" xmlns:a16="http://schemas.microsoft.com/office/drawing/2014/main" id="{431702D8-BFB9-6F84-98A2-F30A67EA147A}"/>
              </a:ext>
            </a:extLst>
          </p:cNvPr>
          <p:cNvSpPr txBox="1">
            <a:spLocks noChangeArrowheads="1"/>
          </p:cNvSpPr>
          <p:nvPr/>
        </p:nvSpPr>
        <p:spPr bwMode="auto">
          <a:xfrm>
            <a:off x="6420457" y="5314733"/>
            <a:ext cx="1096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Saúl</a:t>
            </a:r>
          </a:p>
        </p:txBody>
      </p:sp>
      <p:sp>
        <p:nvSpPr>
          <p:cNvPr id="15" name="Text Box 12">
            <a:extLst>
              <a:ext uri="{FF2B5EF4-FFF2-40B4-BE49-F238E27FC236}">
                <a16:creationId xmlns="" xmlns:a16="http://schemas.microsoft.com/office/drawing/2014/main" id="{BEBD0E4F-B7F7-364E-9CC6-1A5659314EE8}"/>
              </a:ext>
            </a:extLst>
          </p:cNvPr>
          <p:cNvSpPr txBox="1">
            <a:spLocks noChangeArrowheads="1"/>
          </p:cNvSpPr>
          <p:nvPr/>
        </p:nvSpPr>
        <p:spPr bwMode="auto">
          <a:xfrm>
            <a:off x="4057631" y="5314733"/>
            <a:ext cx="12041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Pedro</a:t>
            </a:r>
          </a:p>
        </p:txBody>
      </p:sp>
      <p:sp>
        <p:nvSpPr>
          <p:cNvPr id="16" name="Text Box 13">
            <a:extLst>
              <a:ext uri="{FF2B5EF4-FFF2-40B4-BE49-F238E27FC236}">
                <a16:creationId xmlns="" xmlns:a16="http://schemas.microsoft.com/office/drawing/2014/main" id="{004B8F54-55A1-EC76-9638-0C4A633213C1}"/>
              </a:ext>
            </a:extLst>
          </p:cNvPr>
          <p:cNvSpPr txBox="1">
            <a:spLocks noChangeArrowheads="1"/>
          </p:cNvSpPr>
          <p:nvPr/>
        </p:nvSpPr>
        <p:spPr bwMode="auto">
          <a:xfrm>
            <a:off x="4057631" y="6321804"/>
            <a:ext cx="345960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smtClean="0">
                <a:solidFill>
                  <a:schemeClr val="accent2"/>
                </a:solidFill>
                <a:latin typeface="Lucida Handwriting" panose="03010101010101010101" pitchFamily="66" charset="0"/>
              </a:rPr>
              <a:t>El </a:t>
            </a:r>
            <a:r>
              <a:rPr lang="en-US" altLang="en-US" sz="2800" b="1" dirty="0" err="1" smtClean="0">
                <a:solidFill>
                  <a:schemeClr val="accent2"/>
                </a:solidFill>
                <a:latin typeface="Lucida Handwriting" panose="03010101010101010101" pitchFamily="66" charset="0"/>
              </a:rPr>
              <a:t>conocimiento</a:t>
            </a:r>
            <a:endParaRPr lang="en-US" altLang="en-US" sz="2800" b="1" dirty="0">
              <a:solidFill>
                <a:schemeClr val="accent2"/>
              </a:solidFill>
              <a:latin typeface="Lucida Handwriting" panose="03010101010101010101" pitchFamily="66" charset="0"/>
            </a:endParaRPr>
          </a:p>
        </p:txBody>
      </p:sp>
      <p:sp>
        <p:nvSpPr>
          <p:cNvPr id="17" name="Text Box 14">
            <a:extLst>
              <a:ext uri="{FF2B5EF4-FFF2-40B4-BE49-F238E27FC236}">
                <a16:creationId xmlns="" xmlns:a16="http://schemas.microsoft.com/office/drawing/2014/main" id="{BA4F4E33-4CBF-340E-0D50-C96A5A5D12A1}"/>
              </a:ext>
            </a:extLst>
          </p:cNvPr>
          <p:cNvSpPr txBox="1">
            <a:spLocks noChangeArrowheads="1"/>
          </p:cNvSpPr>
          <p:nvPr/>
        </p:nvSpPr>
        <p:spPr bwMode="auto">
          <a:xfrm>
            <a:off x="2688535" y="4208994"/>
            <a:ext cx="11256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Esaú</a:t>
            </a:r>
          </a:p>
        </p:txBody>
      </p:sp>
      <p:sp>
        <p:nvSpPr>
          <p:cNvPr id="18" name="Text Box 15">
            <a:extLst>
              <a:ext uri="{FF2B5EF4-FFF2-40B4-BE49-F238E27FC236}">
                <a16:creationId xmlns="" xmlns:a16="http://schemas.microsoft.com/office/drawing/2014/main" id="{754FF4F7-5378-6BB2-68AC-470D4B06C0AE}"/>
              </a:ext>
            </a:extLst>
          </p:cNvPr>
          <p:cNvSpPr txBox="1">
            <a:spLocks noChangeArrowheads="1"/>
          </p:cNvSpPr>
          <p:nvPr/>
        </p:nvSpPr>
        <p:spPr bwMode="auto">
          <a:xfrm>
            <a:off x="5074736" y="4214820"/>
            <a:ext cx="1425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David</a:t>
            </a:r>
          </a:p>
        </p:txBody>
      </p:sp>
      <p:sp>
        <p:nvSpPr>
          <p:cNvPr id="19" name="Text Box 16">
            <a:extLst>
              <a:ext uri="{FF2B5EF4-FFF2-40B4-BE49-F238E27FC236}">
                <a16:creationId xmlns="" xmlns:a16="http://schemas.microsoft.com/office/drawing/2014/main" id="{F11404A1-7288-2ACB-37CA-345916FB3981}"/>
              </a:ext>
            </a:extLst>
          </p:cNvPr>
          <p:cNvSpPr txBox="1">
            <a:spLocks noChangeArrowheads="1"/>
          </p:cNvSpPr>
          <p:nvPr/>
        </p:nvSpPr>
        <p:spPr bwMode="auto">
          <a:xfrm>
            <a:off x="7735976" y="4208994"/>
            <a:ext cx="16658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rtl="0" eaLnBrk="1" hangingPunct="1">
              <a:spcBef>
                <a:spcPct val="0"/>
              </a:spcBef>
              <a:buFontTx/>
              <a:buNone/>
            </a:pPr>
            <a:r>
              <a:rPr lang="en-US" altLang="en-US" sz="2800" b="1" dirty="0">
                <a:solidFill>
                  <a:schemeClr val="accent2"/>
                </a:solidFill>
                <a:latin typeface="Lucida Handwriting" panose="03010101010101010101" pitchFamily="66" charset="0"/>
              </a:rPr>
              <a:t>Amnón</a:t>
            </a:r>
          </a:p>
        </p:txBody>
      </p:sp>
    </p:spTree>
    <p:extLst>
      <p:ext uri="{BB962C8B-B14F-4D97-AF65-F5344CB8AC3E}">
        <p14:creationId xmlns:p14="http://schemas.microsoft.com/office/powerpoint/2010/main" val="411612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par>
                                <p:cTn id="16" presetID="22" presetClass="entr" presetSubtype="8"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22" presetClass="entr" presetSubtype="8"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left)">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par>
                                <p:cTn id="32" presetID="22" presetClass="entr" presetSubtype="8"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par>
                                <p:cTn id="40" presetID="22" presetClass="entr" presetSubtype="8"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par>
                                <p:cTn id="48" presetID="22" presetClass="entr" presetSubtype="8"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p:bldP spid="15" grpId="0"/>
      <p:bldP spid="16"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5">
            <a:extLst>
              <a:ext uri="{FF2B5EF4-FFF2-40B4-BE49-F238E27FC236}">
                <a16:creationId xmlns="" xmlns:a16="http://schemas.microsoft.com/office/drawing/2014/main" id="{76CCC74F-28DC-6DA3-0B17-7307C751C17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45CD8CC-3001-4D81-8066-A91A26CA71BC}" type="slidenum">
              <a:rPr lang="en-US" altLang="en-US" sz="1400" smtClean="0"/>
              <a:pPr>
                <a:spcBef>
                  <a:spcPct val="0"/>
                </a:spcBef>
                <a:buFontTx/>
                <a:buNone/>
              </a:pPr>
              <a:t>7</a:t>
            </a:fld>
            <a:endParaRPr lang="en-US" altLang="en-US" sz="1400" dirty="0"/>
          </a:p>
        </p:txBody>
      </p:sp>
      <p:sp>
        <p:nvSpPr>
          <p:cNvPr id="114691" name="Rectangle 2">
            <a:extLst>
              <a:ext uri="{FF2B5EF4-FFF2-40B4-BE49-F238E27FC236}">
                <a16:creationId xmlns="" xmlns:a16="http://schemas.microsoft.com/office/drawing/2014/main" id="{9FFB897A-C114-ECC7-5BFB-C9DFCF65A990}"/>
              </a:ext>
            </a:extLst>
          </p:cNvPr>
          <p:cNvSpPr>
            <a:spLocks noGrp="1" noChangeArrowheads="1"/>
          </p:cNvSpPr>
          <p:nvPr>
            <p:ph type="title"/>
          </p:nvPr>
        </p:nvSpPr>
        <p:spPr>
          <a:xfrm>
            <a:off x="1858121" y="76200"/>
            <a:ext cx="8229600" cy="762000"/>
          </a:xfrm>
        </p:spPr>
        <p:txBody>
          <a:bodyPr/>
          <a:lstStyle/>
          <a:p>
            <a:pPr eaLnBrk="1" hangingPunct="1"/>
            <a:r>
              <a:rPr lang="en-US" altLang="en-US" dirty="0"/>
              <a:t>Lesson 4 Objectives</a:t>
            </a:r>
          </a:p>
        </p:txBody>
      </p:sp>
      <p:sp>
        <p:nvSpPr>
          <p:cNvPr id="114692" name="Rectangle 3">
            <a:extLst>
              <a:ext uri="{FF2B5EF4-FFF2-40B4-BE49-F238E27FC236}">
                <a16:creationId xmlns="" xmlns:a16="http://schemas.microsoft.com/office/drawing/2014/main" id="{B43EFBF8-1A0F-741A-EA4C-390FB1C492BC}"/>
              </a:ext>
            </a:extLst>
          </p:cNvPr>
          <p:cNvSpPr>
            <a:spLocks noGrp="1" noChangeArrowheads="1"/>
          </p:cNvSpPr>
          <p:nvPr>
            <p:ph type="body" idx="1"/>
          </p:nvPr>
        </p:nvSpPr>
        <p:spPr>
          <a:xfrm>
            <a:off x="385969" y="838200"/>
            <a:ext cx="11420061" cy="4525963"/>
          </a:xfrm>
        </p:spPr>
        <p:txBody>
          <a:bodyPr/>
          <a:lstStyle/>
          <a:p>
            <a:pPr marL="457200" indent="-457200" eaLnBrk="1" hangingPunct="1">
              <a:lnSpc>
                <a:spcPct val="90000"/>
              </a:lnSpc>
              <a:buFontTx/>
              <a:buNone/>
            </a:pPr>
            <a:r>
              <a:rPr lang="en-US" altLang="en-US" sz="2600" b="1" dirty="0">
                <a:solidFill>
                  <a:schemeClr val="accent2"/>
                </a:solidFill>
              </a:rPr>
              <a:t>The student will be able to…</a:t>
            </a:r>
          </a:p>
          <a:p>
            <a:pPr marL="457200" indent="-457200" eaLnBrk="1" hangingPunct="1">
              <a:lnSpc>
                <a:spcPct val="90000"/>
              </a:lnSpc>
            </a:pPr>
            <a:r>
              <a:rPr lang="en-US" altLang="en-US" sz="2600" b="1" dirty="0"/>
              <a:t>Describe what makes human reasoning valid or invalid.</a:t>
            </a:r>
          </a:p>
          <a:p>
            <a:pPr marL="457200" indent="-457200" eaLnBrk="1" hangingPunct="1">
              <a:lnSpc>
                <a:spcPct val="90000"/>
              </a:lnSpc>
            </a:pPr>
            <a:r>
              <a:rPr lang="en-US" altLang="en-US" sz="2600" b="1" dirty="0"/>
              <a:t>List at least two actions or attitudes of false teachers</a:t>
            </a:r>
          </a:p>
          <a:p>
            <a:pPr marL="457200" indent="-457200" eaLnBrk="1" hangingPunct="1">
              <a:lnSpc>
                <a:spcPct val="90000"/>
              </a:lnSpc>
            </a:pPr>
            <a:r>
              <a:rPr lang="en-US" altLang="en-US" sz="2600" b="1" dirty="0"/>
              <a:t>List two protections against the appeal of intellectual seduction</a:t>
            </a:r>
          </a:p>
          <a:p>
            <a:pPr marL="457200" indent="-457200" eaLnBrk="1" hangingPunct="1">
              <a:lnSpc>
                <a:spcPct val="90000"/>
              </a:lnSpc>
            </a:pPr>
            <a:r>
              <a:rPr lang="en-US" altLang="en-US" sz="2600" b="1" dirty="0"/>
              <a:t>List three symptoms of intellectual seduction</a:t>
            </a:r>
          </a:p>
        </p:txBody>
      </p:sp>
      <p:sp>
        <p:nvSpPr>
          <p:cNvPr id="5" name="Rectangle 2">
            <a:extLst>
              <a:ext uri="{FF2B5EF4-FFF2-40B4-BE49-F238E27FC236}">
                <a16:creationId xmlns="" xmlns:a16="http://schemas.microsoft.com/office/drawing/2014/main" id="{B2532694-89CA-A518-7927-526356FA19A4}"/>
              </a:ext>
            </a:extLst>
          </p:cNvPr>
          <p:cNvSpPr txBox="1">
            <a:spLocks noChangeArrowheads="1"/>
          </p:cNvSpPr>
          <p:nvPr/>
        </p:nvSpPr>
        <p:spPr bwMode="auto">
          <a:xfrm>
            <a:off x="1981199" y="3383756"/>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kern="0" dirty="0" err="1" smtClean="0"/>
              <a:t>Objetivos</a:t>
            </a:r>
            <a:r>
              <a:rPr lang="en-US" altLang="en-US" kern="0" dirty="0" smtClean="0"/>
              <a:t> de la </a:t>
            </a:r>
            <a:r>
              <a:rPr lang="en-US" altLang="en-US" kern="0" dirty="0" err="1" smtClean="0"/>
              <a:t>lección</a:t>
            </a:r>
            <a:r>
              <a:rPr lang="en-US" altLang="en-US" kern="0" dirty="0" smtClean="0"/>
              <a:t> 4</a:t>
            </a:r>
            <a:endParaRPr lang="en-US" altLang="en-US" kern="0" dirty="0"/>
          </a:p>
        </p:txBody>
      </p:sp>
      <p:sp>
        <p:nvSpPr>
          <p:cNvPr id="6" name="Rectangle 3">
            <a:extLst>
              <a:ext uri="{FF2B5EF4-FFF2-40B4-BE49-F238E27FC236}">
                <a16:creationId xmlns="" xmlns:a16="http://schemas.microsoft.com/office/drawing/2014/main" id="{C2612FAB-92A8-5385-E471-67593022815A}"/>
              </a:ext>
            </a:extLst>
          </p:cNvPr>
          <p:cNvSpPr txBox="1">
            <a:spLocks noChangeArrowheads="1"/>
          </p:cNvSpPr>
          <p:nvPr/>
        </p:nvSpPr>
        <p:spPr bwMode="auto">
          <a:xfrm>
            <a:off x="385968" y="4145756"/>
            <a:ext cx="1180603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buFontTx/>
              <a:buNone/>
            </a:pPr>
            <a:r>
              <a:rPr lang="en-US" altLang="en-US" sz="2600" b="1" kern="0" dirty="0" smtClean="0">
                <a:solidFill>
                  <a:schemeClr val="accent2"/>
                </a:solidFill>
              </a:rPr>
              <a:t>El </a:t>
            </a:r>
            <a:r>
              <a:rPr lang="en-US" altLang="en-US" sz="2600" b="1" kern="0" dirty="0" err="1" smtClean="0">
                <a:solidFill>
                  <a:schemeClr val="accent2"/>
                </a:solidFill>
              </a:rPr>
              <a:t>estudiante</a:t>
            </a:r>
            <a:r>
              <a:rPr lang="en-US" altLang="en-US" sz="2600" b="1" kern="0" dirty="0" smtClean="0">
                <a:solidFill>
                  <a:schemeClr val="accent2"/>
                </a:solidFill>
              </a:rPr>
              <a:t> </a:t>
            </a:r>
            <a:r>
              <a:rPr lang="en-US" altLang="en-US" sz="2600" b="1" kern="0" dirty="0" err="1" smtClean="0">
                <a:solidFill>
                  <a:schemeClr val="accent2"/>
                </a:solidFill>
              </a:rPr>
              <a:t>será</a:t>
            </a:r>
            <a:r>
              <a:rPr lang="en-US" altLang="en-US" sz="2600" b="1" kern="0" dirty="0" smtClean="0">
                <a:solidFill>
                  <a:schemeClr val="accent2"/>
                </a:solidFill>
              </a:rPr>
              <a:t> </a:t>
            </a:r>
            <a:r>
              <a:rPr lang="en-US" altLang="en-US" sz="2600" b="1" kern="0" dirty="0" err="1" smtClean="0">
                <a:solidFill>
                  <a:schemeClr val="accent2"/>
                </a:solidFill>
              </a:rPr>
              <a:t>capaz</a:t>
            </a:r>
            <a:r>
              <a:rPr lang="en-US" altLang="en-US" sz="2600" b="1" kern="0" dirty="0" smtClean="0">
                <a:solidFill>
                  <a:schemeClr val="accent2"/>
                </a:solidFill>
              </a:rPr>
              <a:t> de…</a:t>
            </a:r>
          </a:p>
          <a:p>
            <a:pPr marL="457200" indent="-457200" eaLnBrk="1" hangingPunct="1"/>
            <a:r>
              <a:rPr lang="es-ES" altLang="en-US" sz="2600" b="1" kern="0" dirty="0" smtClean="0"/>
              <a:t>Describir qué hace que el razonamiento humano sea válido o inválido.</a:t>
            </a:r>
          </a:p>
          <a:p>
            <a:pPr marL="457200" indent="-457200" eaLnBrk="1" hangingPunct="1"/>
            <a:r>
              <a:rPr lang="es-ES" altLang="en-US" sz="2600" b="1" kern="0" dirty="0" smtClean="0"/>
              <a:t>Enumerar al menos dos acciones y/o actitudes de los falsos maestros.</a:t>
            </a:r>
          </a:p>
          <a:p>
            <a:pPr marL="457200" indent="-457200" eaLnBrk="1" hangingPunct="1"/>
            <a:r>
              <a:rPr lang="es-ES" altLang="en-US" sz="2600" b="1" kern="0" dirty="0" smtClean="0"/>
              <a:t>Enumerar dos protecciones contra la seducción intelectual.</a:t>
            </a:r>
          </a:p>
          <a:p>
            <a:pPr marL="457200" indent="-457200" eaLnBrk="1" hangingPunct="1"/>
            <a:r>
              <a:rPr lang="es-ES" altLang="en-US" sz="2600" b="1" kern="0" dirty="0" smtClean="0"/>
              <a:t>Enumerar dos síntomas de la seducción intelectual.</a:t>
            </a:r>
            <a:endParaRPr lang="es-ES" altLang="en-US" sz="2600" b="1"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a:extLst>
              <a:ext uri="{FF2B5EF4-FFF2-40B4-BE49-F238E27FC236}">
                <a16:creationId xmlns="" xmlns:a16="http://schemas.microsoft.com/office/drawing/2014/main" id="{0C6A59D5-6B8A-68F6-88AE-F84802108706}"/>
              </a:ext>
            </a:extLst>
          </p:cNvPr>
          <p:cNvSpPr>
            <a:spLocks noGrp="1" noChangeArrowheads="1"/>
          </p:cNvSpPr>
          <p:nvPr>
            <p:ph type="title"/>
          </p:nvPr>
        </p:nvSpPr>
        <p:spPr/>
        <p:txBody>
          <a:bodyPr/>
          <a:lstStyle/>
          <a:p>
            <a:r>
              <a:rPr lang="en-US" altLang="en-US" dirty="0"/>
              <a:t>Use of the </a:t>
            </a:r>
            <a:r>
              <a:rPr lang="en-US" altLang="en-US" dirty="0" smtClean="0"/>
              <a:t>Intellect / </a:t>
            </a:r>
            <a:r>
              <a:rPr lang="en-US" altLang="en-US" dirty="0" smtClean="0">
                <a:solidFill>
                  <a:srgbClr val="0000CC"/>
                </a:solidFill>
              </a:rPr>
              <a:t>El </a:t>
            </a:r>
            <a:r>
              <a:rPr lang="en-US" altLang="en-US" dirty="0" err="1" smtClean="0">
                <a:solidFill>
                  <a:srgbClr val="0000CC"/>
                </a:solidFill>
              </a:rPr>
              <a:t>uso</a:t>
            </a:r>
            <a:r>
              <a:rPr lang="en-US" altLang="en-US" dirty="0" smtClean="0">
                <a:solidFill>
                  <a:srgbClr val="0000CC"/>
                </a:solidFill>
              </a:rPr>
              <a:t> del </a:t>
            </a:r>
            <a:r>
              <a:rPr lang="en-US" altLang="en-US" dirty="0" err="1" smtClean="0">
                <a:solidFill>
                  <a:srgbClr val="0000CC"/>
                </a:solidFill>
              </a:rPr>
              <a:t>intelecto</a:t>
            </a:r>
            <a:r>
              <a:rPr lang="en-US" altLang="en-US" dirty="0" smtClean="0">
                <a:solidFill>
                  <a:srgbClr val="0000CC"/>
                </a:solidFill>
              </a:rPr>
              <a:t> (1/2)</a:t>
            </a:r>
            <a:endParaRPr lang="en-US" altLang="en-US" dirty="0">
              <a:solidFill>
                <a:srgbClr val="0000CC"/>
              </a:solidFill>
            </a:endParaRPr>
          </a:p>
        </p:txBody>
      </p:sp>
      <p:sp>
        <p:nvSpPr>
          <p:cNvPr id="3" name="Content Placeholder 2">
            <a:extLst>
              <a:ext uri="{FF2B5EF4-FFF2-40B4-BE49-F238E27FC236}">
                <a16:creationId xmlns="" xmlns:a16="http://schemas.microsoft.com/office/drawing/2014/main" id="{1E19D7A7-4719-7C2C-9BB7-F4FBFE9D6B53}"/>
              </a:ext>
            </a:extLst>
          </p:cNvPr>
          <p:cNvSpPr>
            <a:spLocks noGrp="1"/>
          </p:cNvSpPr>
          <p:nvPr>
            <p:ph idx="1"/>
          </p:nvPr>
        </p:nvSpPr>
        <p:spPr>
          <a:xfrm>
            <a:off x="546234" y="533400"/>
            <a:ext cx="5066594" cy="6185034"/>
          </a:xfrm>
        </p:spPr>
        <p:txBody>
          <a:bodyPr>
            <a:normAutofit fontScale="92500" lnSpcReduction="20000"/>
          </a:bodyPr>
          <a:lstStyle/>
          <a:p>
            <a:pPr>
              <a:lnSpc>
                <a:spcPct val="110000"/>
              </a:lnSpc>
              <a:spcBef>
                <a:spcPts val="0"/>
              </a:spcBef>
              <a:spcAft>
                <a:spcPts val="1200"/>
              </a:spcAft>
              <a:defRPr/>
            </a:pPr>
            <a:r>
              <a:rPr lang="en-US" dirty="0"/>
              <a:t>For the hearts of this people have grown dull.</a:t>
            </a:r>
            <a:br>
              <a:rPr lang="en-US" dirty="0"/>
            </a:br>
            <a:r>
              <a:rPr lang="en-US" dirty="0"/>
              <a:t>Their ears are hard of hearing,</a:t>
            </a:r>
            <a:br>
              <a:rPr lang="en-US" dirty="0"/>
            </a:br>
            <a:r>
              <a:rPr lang="en-US" dirty="0"/>
              <a:t>And their eyes they have closed,</a:t>
            </a:r>
            <a:br>
              <a:rPr lang="en-US" dirty="0"/>
            </a:br>
            <a:r>
              <a:rPr lang="en-US" dirty="0"/>
              <a:t>Lest they should </a:t>
            </a:r>
            <a:r>
              <a:rPr lang="en-US" b="1" dirty="0">
                <a:solidFill>
                  <a:srgbClr val="0000CC"/>
                </a:solidFill>
              </a:rPr>
              <a:t>see</a:t>
            </a:r>
            <a:r>
              <a:rPr lang="en-US" dirty="0"/>
              <a:t> with their eyes and </a:t>
            </a:r>
            <a:r>
              <a:rPr lang="en-US" b="1" dirty="0">
                <a:solidFill>
                  <a:srgbClr val="0000CC"/>
                </a:solidFill>
              </a:rPr>
              <a:t>hear</a:t>
            </a:r>
            <a:r>
              <a:rPr lang="en-US" dirty="0"/>
              <a:t> with their ears,</a:t>
            </a:r>
            <a:br>
              <a:rPr lang="en-US" dirty="0"/>
            </a:br>
            <a:r>
              <a:rPr lang="en-US" dirty="0"/>
              <a:t>Lest they should </a:t>
            </a:r>
            <a:r>
              <a:rPr lang="en-US" b="1" dirty="0">
                <a:solidFill>
                  <a:srgbClr val="0000CC"/>
                </a:solidFill>
              </a:rPr>
              <a:t>understand</a:t>
            </a:r>
            <a:r>
              <a:rPr lang="en-US" dirty="0"/>
              <a:t> with their hearts and turn,</a:t>
            </a:r>
            <a:br>
              <a:rPr lang="en-US" dirty="0"/>
            </a:br>
            <a:r>
              <a:rPr lang="en-US" dirty="0"/>
              <a:t>So that I should heal them.  (Acts 28:27)</a:t>
            </a:r>
          </a:p>
          <a:p>
            <a:pPr>
              <a:lnSpc>
                <a:spcPct val="110000"/>
              </a:lnSpc>
              <a:spcBef>
                <a:spcPts val="0"/>
              </a:spcBef>
              <a:spcAft>
                <a:spcPts val="1200"/>
              </a:spcAft>
              <a:defRPr/>
            </a:pPr>
            <a:r>
              <a:rPr lang="en-US" dirty="0"/>
              <a:t>For you see your calling, brethren, that </a:t>
            </a:r>
            <a:r>
              <a:rPr lang="en-US" b="1" dirty="0">
                <a:solidFill>
                  <a:srgbClr val="0000CC"/>
                </a:solidFill>
              </a:rPr>
              <a:t>not many wise </a:t>
            </a:r>
            <a:r>
              <a:rPr lang="en-US" dirty="0"/>
              <a:t>according to the flesh, not many mighty, not many noble, </a:t>
            </a:r>
            <a:r>
              <a:rPr lang="en-US" b="1" dirty="0">
                <a:solidFill>
                  <a:srgbClr val="0000CC"/>
                </a:solidFill>
              </a:rPr>
              <a:t>are called</a:t>
            </a:r>
            <a:r>
              <a:rPr lang="en-US" dirty="0"/>
              <a:t>.  (I Cor 1:26</a:t>
            </a:r>
            <a:r>
              <a:rPr lang="en-US" dirty="0" smtClean="0"/>
              <a:t>)</a:t>
            </a:r>
            <a:endParaRPr lang="en-US" dirty="0"/>
          </a:p>
        </p:txBody>
      </p:sp>
      <p:sp>
        <p:nvSpPr>
          <p:cNvPr id="115716" name="Slide Number Placeholder 3">
            <a:extLst>
              <a:ext uri="{FF2B5EF4-FFF2-40B4-BE49-F238E27FC236}">
                <a16:creationId xmlns="" xmlns:a16="http://schemas.microsoft.com/office/drawing/2014/main" id="{CF759F44-9028-9B20-2EBD-31B10D7A8B2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A4C4A70-440C-4219-B68A-D2397B057ECD}" type="slidenum">
              <a:rPr lang="en-US" altLang="en-US" sz="1400" smtClean="0"/>
              <a:pPr>
                <a:spcBef>
                  <a:spcPct val="0"/>
                </a:spcBef>
                <a:buFontTx/>
                <a:buNone/>
              </a:pPr>
              <a:t>8</a:t>
            </a:fld>
            <a:endParaRPr lang="en-US" altLang="en-US" sz="1400" dirty="0"/>
          </a:p>
        </p:txBody>
      </p:sp>
      <p:sp>
        <p:nvSpPr>
          <p:cNvPr id="5" name="Content Placeholder 2">
            <a:extLst>
              <a:ext uri="{FF2B5EF4-FFF2-40B4-BE49-F238E27FC236}">
                <a16:creationId xmlns="" xmlns:a16="http://schemas.microsoft.com/office/drawing/2014/main" id="{1E19D7A7-4719-7C2C-9BB7-F4FBFE9D6B53}"/>
              </a:ext>
            </a:extLst>
          </p:cNvPr>
          <p:cNvSpPr txBox="1">
            <a:spLocks/>
          </p:cNvSpPr>
          <p:nvPr/>
        </p:nvSpPr>
        <p:spPr bwMode="auto">
          <a:xfrm>
            <a:off x="5770179" y="533400"/>
            <a:ext cx="6295697" cy="6185034"/>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10000"/>
              </a:lnSpc>
              <a:spcBef>
                <a:spcPts val="0"/>
              </a:spcBef>
              <a:spcAft>
                <a:spcPts val="1200"/>
              </a:spcAft>
              <a:defRPr/>
            </a:pPr>
            <a:r>
              <a:rPr lang="es-ES" kern="0" dirty="0" smtClean="0"/>
              <a:t>PORQUE EL CORAZÓN DE ESTE PUEBLO SE HA VUELTO INSENSIBLE, </a:t>
            </a:r>
            <a:br>
              <a:rPr lang="es-ES" kern="0" dirty="0" smtClean="0"/>
            </a:br>
            <a:r>
              <a:rPr lang="es-ES" kern="0" dirty="0" smtClean="0"/>
              <a:t>Y CON DIFICULTAD OYEN CON SUS OÍDOS; </a:t>
            </a:r>
            <a:br>
              <a:rPr lang="es-ES" kern="0" dirty="0" smtClean="0"/>
            </a:br>
            <a:r>
              <a:rPr lang="es-ES" kern="0" dirty="0" smtClean="0"/>
              <a:t>Y SUS OJOS HAN CERRADO; </a:t>
            </a:r>
            <a:br>
              <a:rPr lang="es-ES" kern="0" dirty="0" smtClean="0"/>
            </a:br>
            <a:r>
              <a:rPr lang="es-ES" kern="0" dirty="0" smtClean="0"/>
              <a:t>DE OTRO MODO </a:t>
            </a:r>
            <a:r>
              <a:rPr lang="es-ES" b="1" kern="0" dirty="0" smtClean="0">
                <a:solidFill>
                  <a:srgbClr val="0000CC"/>
                </a:solidFill>
              </a:rPr>
              <a:t>VERÍAN</a:t>
            </a:r>
            <a:r>
              <a:rPr lang="es-ES" kern="0" dirty="0" smtClean="0"/>
              <a:t> CON LOS OJOS, Y </a:t>
            </a:r>
            <a:r>
              <a:rPr lang="es-ES" b="1" kern="0" dirty="0" smtClean="0">
                <a:solidFill>
                  <a:srgbClr val="0000CC"/>
                </a:solidFill>
              </a:rPr>
              <a:t>OIRÍAN</a:t>
            </a:r>
            <a:r>
              <a:rPr lang="es-ES" kern="0" dirty="0" smtClean="0"/>
              <a:t> CON LOS OÍDOS, </a:t>
            </a:r>
            <a:br>
              <a:rPr lang="es-ES" kern="0" dirty="0" smtClean="0"/>
            </a:br>
            <a:r>
              <a:rPr lang="es-ES" kern="0" dirty="0" smtClean="0"/>
              <a:t>Y </a:t>
            </a:r>
            <a:r>
              <a:rPr lang="es-ES" b="1" kern="0" dirty="0" smtClean="0">
                <a:solidFill>
                  <a:srgbClr val="0000CC"/>
                </a:solidFill>
              </a:rPr>
              <a:t>ENTENDERÍAN</a:t>
            </a:r>
            <a:r>
              <a:rPr lang="es-ES" kern="0" dirty="0" smtClean="0"/>
              <a:t> CON EL CORAZÓN, Y SE CONVERTIRÍAN, </a:t>
            </a:r>
            <a:br>
              <a:rPr lang="es-ES" kern="0" dirty="0" smtClean="0"/>
            </a:br>
            <a:r>
              <a:rPr lang="es-ES" kern="0" dirty="0" smtClean="0"/>
              <a:t>Y YO LOS SANARÍA</a:t>
            </a:r>
            <a:r>
              <a:rPr lang="en-US" kern="0" dirty="0" smtClean="0"/>
              <a:t>. (</a:t>
            </a:r>
            <a:r>
              <a:rPr lang="en-US" kern="0" dirty="0" err="1" smtClean="0"/>
              <a:t>Hechos</a:t>
            </a:r>
            <a:r>
              <a:rPr lang="en-US" kern="0" dirty="0" smtClean="0"/>
              <a:t> 28:27)</a:t>
            </a:r>
          </a:p>
          <a:p>
            <a:pPr>
              <a:lnSpc>
                <a:spcPct val="110000"/>
              </a:lnSpc>
              <a:spcBef>
                <a:spcPts val="0"/>
              </a:spcBef>
              <a:spcAft>
                <a:spcPts val="1200"/>
              </a:spcAft>
              <a:defRPr/>
            </a:pPr>
            <a:r>
              <a:rPr lang="es-ES" kern="0" dirty="0" smtClean="0"/>
              <a:t>Pues consideren, hermanos, </a:t>
            </a:r>
            <a:r>
              <a:rPr lang="es-ES" b="1" kern="0" dirty="0" smtClean="0">
                <a:solidFill>
                  <a:srgbClr val="0000CC"/>
                </a:solidFill>
              </a:rPr>
              <a:t>su llamamiento</a:t>
            </a:r>
            <a:r>
              <a:rPr lang="es-ES" kern="0" dirty="0" smtClean="0"/>
              <a:t>. </a:t>
            </a:r>
            <a:r>
              <a:rPr lang="es-ES" b="1" kern="0" dirty="0" smtClean="0">
                <a:solidFill>
                  <a:srgbClr val="0000CC"/>
                </a:solidFill>
              </a:rPr>
              <a:t>No hubo muchos sabios </a:t>
            </a:r>
            <a:r>
              <a:rPr lang="es-ES" kern="0" dirty="0" smtClean="0"/>
              <a:t>conforme a la carne, ni muchos poderosos, ni muchos nobles. </a:t>
            </a:r>
            <a:r>
              <a:rPr lang="en-US" kern="0" dirty="0" smtClean="0"/>
              <a:t>(1 </a:t>
            </a:r>
            <a:r>
              <a:rPr lang="en-US" kern="0" dirty="0" err="1" smtClean="0"/>
              <a:t>Cor</a:t>
            </a:r>
            <a:r>
              <a:rPr lang="en-US" kern="0" dirty="0" smtClean="0"/>
              <a:t> 1:26)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a:extLst>
              <a:ext uri="{FF2B5EF4-FFF2-40B4-BE49-F238E27FC236}">
                <a16:creationId xmlns="" xmlns:a16="http://schemas.microsoft.com/office/drawing/2014/main" id="{0C6A59D5-6B8A-68F6-88AE-F84802108706}"/>
              </a:ext>
            </a:extLst>
          </p:cNvPr>
          <p:cNvSpPr>
            <a:spLocks noGrp="1" noChangeArrowheads="1"/>
          </p:cNvSpPr>
          <p:nvPr>
            <p:ph type="title"/>
          </p:nvPr>
        </p:nvSpPr>
        <p:spPr>
          <a:xfrm>
            <a:off x="664191" y="258628"/>
            <a:ext cx="10972800" cy="414338"/>
          </a:xfrm>
        </p:spPr>
        <p:txBody>
          <a:bodyPr/>
          <a:lstStyle/>
          <a:p>
            <a:r>
              <a:rPr lang="en-US" altLang="en-US" dirty="0"/>
              <a:t>Use of the </a:t>
            </a:r>
            <a:r>
              <a:rPr lang="en-US" altLang="en-US" dirty="0" smtClean="0"/>
              <a:t>Intellect / </a:t>
            </a:r>
            <a:r>
              <a:rPr lang="en-US" altLang="en-US" dirty="0" smtClean="0">
                <a:solidFill>
                  <a:srgbClr val="0000CC"/>
                </a:solidFill>
              </a:rPr>
              <a:t>El </a:t>
            </a:r>
            <a:r>
              <a:rPr lang="en-US" altLang="en-US" dirty="0" err="1" smtClean="0">
                <a:solidFill>
                  <a:srgbClr val="0000CC"/>
                </a:solidFill>
              </a:rPr>
              <a:t>uso</a:t>
            </a:r>
            <a:r>
              <a:rPr lang="en-US" altLang="en-US" dirty="0" smtClean="0">
                <a:solidFill>
                  <a:srgbClr val="0000CC"/>
                </a:solidFill>
              </a:rPr>
              <a:t> del </a:t>
            </a:r>
            <a:r>
              <a:rPr lang="en-US" altLang="en-US" dirty="0" err="1" smtClean="0">
                <a:solidFill>
                  <a:srgbClr val="0000CC"/>
                </a:solidFill>
              </a:rPr>
              <a:t>intelecto</a:t>
            </a:r>
            <a:r>
              <a:rPr lang="en-US" altLang="en-US" dirty="0" smtClean="0">
                <a:solidFill>
                  <a:srgbClr val="0000CC"/>
                </a:solidFill>
              </a:rPr>
              <a:t> (2/2)</a:t>
            </a:r>
            <a:endParaRPr lang="en-US" altLang="en-US" dirty="0">
              <a:solidFill>
                <a:srgbClr val="0000CC"/>
              </a:solidFill>
            </a:endParaRPr>
          </a:p>
        </p:txBody>
      </p:sp>
      <p:sp>
        <p:nvSpPr>
          <p:cNvPr id="3" name="Content Placeholder 2">
            <a:extLst>
              <a:ext uri="{FF2B5EF4-FFF2-40B4-BE49-F238E27FC236}">
                <a16:creationId xmlns="" xmlns:a16="http://schemas.microsoft.com/office/drawing/2014/main" id="{1E19D7A7-4719-7C2C-9BB7-F4FBFE9D6B53}"/>
              </a:ext>
            </a:extLst>
          </p:cNvPr>
          <p:cNvSpPr>
            <a:spLocks noGrp="1"/>
          </p:cNvSpPr>
          <p:nvPr>
            <p:ph idx="1"/>
          </p:nvPr>
        </p:nvSpPr>
        <p:spPr>
          <a:xfrm>
            <a:off x="223671" y="847298"/>
            <a:ext cx="5609230" cy="6185034"/>
          </a:xfrm>
        </p:spPr>
        <p:txBody>
          <a:bodyPr>
            <a:normAutofit fontScale="77500" lnSpcReduction="20000"/>
          </a:bodyPr>
          <a:lstStyle/>
          <a:p>
            <a:pPr>
              <a:lnSpc>
                <a:spcPct val="110000"/>
              </a:lnSpc>
              <a:spcBef>
                <a:spcPts val="0"/>
              </a:spcBef>
              <a:spcAft>
                <a:spcPts val="1200"/>
              </a:spcAft>
              <a:defRPr/>
            </a:pPr>
            <a:r>
              <a:rPr lang="en-US" dirty="0" smtClean="0"/>
              <a:t>Matt </a:t>
            </a:r>
            <a:r>
              <a:rPr lang="en-US" dirty="0"/>
              <a:t>13:23 – But he who received seed on the good ground is he who </a:t>
            </a:r>
            <a:r>
              <a:rPr lang="en-US" b="1" dirty="0">
                <a:solidFill>
                  <a:srgbClr val="0000CC"/>
                </a:solidFill>
              </a:rPr>
              <a:t>hears the word and understands it</a:t>
            </a:r>
            <a:r>
              <a:rPr lang="en-US" dirty="0"/>
              <a:t>, who indeed bears fruit and produces: some a hundredfold, some sixty, some thirty.”  (Matt 13:23)</a:t>
            </a:r>
          </a:p>
          <a:p>
            <a:pPr>
              <a:lnSpc>
                <a:spcPct val="110000"/>
              </a:lnSpc>
              <a:spcBef>
                <a:spcPts val="0"/>
              </a:spcBef>
              <a:spcAft>
                <a:spcPts val="1200"/>
              </a:spcAft>
              <a:defRPr/>
            </a:pPr>
            <a:r>
              <a:rPr lang="en-US" dirty="0"/>
              <a:t>For this reason I will not be negligent to </a:t>
            </a:r>
            <a:r>
              <a:rPr lang="en-US" b="1" dirty="0">
                <a:solidFill>
                  <a:srgbClr val="0000CC"/>
                </a:solidFill>
              </a:rPr>
              <a:t>remind</a:t>
            </a:r>
            <a:r>
              <a:rPr lang="en-US" dirty="0"/>
              <a:t> you always of these things, though you know and are established in the present truth. </a:t>
            </a:r>
            <a:r>
              <a:rPr lang="en-US" baseline="30000" dirty="0"/>
              <a:t>13 </a:t>
            </a:r>
            <a:r>
              <a:rPr lang="en-US" dirty="0"/>
              <a:t>Yes, I think it is right, as long as I am in this tent, to stir you up by </a:t>
            </a:r>
            <a:r>
              <a:rPr lang="en-US" b="1" dirty="0">
                <a:solidFill>
                  <a:srgbClr val="0000CC"/>
                </a:solidFill>
              </a:rPr>
              <a:t>reminding</a:t>
            </a:r>
            <a:r>
              <a:rPr lang="en-US" dirty="0"/>
              <a:t> you, </a:t>
            </a:r>
            <a:r>
              <a:rPr lang="en-US" baseline="30000" dirty="0"/>
              <a:t>14 </a:t>
            </a:r>
            <a:r>
              <a:rPr lang="en-US" dirty="0"/>
              <a:t>knowing that shortly I must put off my tent, just as our Lord Jesus Christ showed me. </a:t>
            </a:r>
            <a:r>
              <a:rPr lang="en-US" baseline="30000" dirty="0"/>
              <a:t>15 </a:t>
            </a:r>
            <a:r>
              <a:rPr lang="en-US" dirty="0"/>
              <a:t>Moreover I will be careful to ensure that you always have a </a:t>
            </a:r>
            <a:r>
              <a:rPr lang="en-US" b="1" dirty="0">
                <a:solidFill>
                  <a:srgbClr val="0000CC"/>
                </a:solidFill>
              </a:rPr>
              <a:t>reminder</a:t>
            </a:r>
            <a:r>
              <a:rPr lang="en-US" dirty="0"/>
              <a:t> of these things after my decease.  (II Pet 1:12-15)</a:t>
            </a:r>
          </a:p>
        </p:txBody>
      </p:sp>
      <p:sp>
        <p:nvSpPr>
          <p:cNvPr id="115716" name="Slide Number Placeholder 3">
            <a:extLst>
              <a:ext uri="{FF2B5EF4-FFF2-40B4-BE49-F238E27FC236}">
                <a16:creationId xmlns="" xmlns:a16="http://schemas.microsoft.com/office/drawing/2014/main" id="{CF759F44-9028-9B20-2EBD-31B10D7A8B2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A4C4A70-440C-4219-B68A-D2397B057ECD}" type="slidenum">
              <a:rPr lang="en-US" altLang="en-US" sz="1400" smtClean="0"/>
              <a:pPr>
                <a:spcBef>
                  <a:spcPct val="0"/>
                </a:spcBef>
                <a:buFontTx/>
                <a:buNone/>
              </a:pPr>
              <a:t>9</a:t>
            </a:fld>
            <a:endParaRPr lang="en-US" altLang="en-US" sz="1400" dirty="0"/>
          </a:p>
        </p:txBody>
      </p:sp>
      <p:sp>
        <p:nvSpPr>
          <p:cNvPr id="5" name="Content Placeholder 2">
            <a:extLst>
              <a:ext uri="{FF2B5EF4-FFF2-40B4-BE49-F238E27FC236}">
                <a16:creationId xmlns="" xmlns:a16="http://schemas.microsoft.com/office/drawing/2014/main" id="{1E19D7A7-4719-7C2C-9BB7-F4FBFE9D6B53}"/>
              </a:ext>
            </a:extLst>
          </p:cNvPr>
          <p:cNvSpPr txBox="1">
            <a:spLocks/>
          </p:cNvSpPr>
          <p:nvPr/>
        </p:nvSpPr>
        <p:spPr bwMode="auto">
          <a:xfrm>
            <a:off x="5832901" y="847298"/>
            <a:ext cx="6086902" cy="5790040"/>
          </a:xfrm>
          <a:prstGeom prst="rect">
            <a:avLst/>
          </a:prstGeom>
          <a:solidFill>
            <a:srgbClr val="C0C0C0"/>
          </a:solidFill>
          <a:ln>
            <a:noFill/>
          </a:ln>
          <a:effectLst/>
          <a:extLst/>
        </p:spPr>
        <p:txBody>
          <a:bodyPr vert="horz" wrap="square" lIns="91440" tIns="45720" rIns="91440" bIns="45720"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10000"/>
              </a:lnSpc>
              <a:spcBef>
                <a:spcPts val="0"/>
              </a:spcBef>
              <a:spcAft>
                <a:spcPts val="1200"/>
              </a:spcAft>
              <a:defRPr/>
            </a:pPr>
            <a:r>
              <a:rPr lang="es-ES" kern="0" dirty="0" smtClean="0"/>
              <a:t>Pero aquel en quien se sembró la semilla en tierra buena, este es el que </a:t>
            </a:r>
            <a:r>
              <a:rPr lang="es-ES" b="1" kern="0" dirty="0" smtClean="0">
                <a:solidFill>
                  <a:srgbClr val="0000CC"/>
                </a:solidFill>
              </a:rPr>
              <a:t>oye la palabra y la entiende</a:t>
            </a:r>
            <a:r>
              <a:rPr lang="es-ES" kern="0" dirty="0" smtClean="0"/>
              <a:t>; este sí da fruto y produce, uno a ciento, otro a sesenta y otro a treinta por uno. </a:t>
            </a:r>
            <a:r>
              <a:rPr lang="en-US" kern="0" dirty="0" smtClean="0"/>
              <a:t>(Mat 13:23)</a:t>
            </a:r>
          </a:p>
          <a:p>
            <a:pPr>
              <a:lnSpc>
                <a:spcPct val="110000"/>
              </a:lnSpc>
              <a:spcBef>
                <a:spcPts val="0"/>
              </a:spcBef>
              <a:spcAft>
                <a:spcPts val="1200"/>
              </a:spcAft>
              <a:defRPr/>
            </a:pPr>
            <a:r>
              <a:rPr lang="es-ES" kern="0" dirty="0" smtClean="0"/>
              <a:t>Por tanto, siempre estaré listo para </a:t>
            </a:r>
            <a:r>
              <a:rPr lang="es-ES" b="1" kern="0" dirty="0" smtClean="0">
                <a:solidFill>
                  <a:srgbClr val="0000CC"/>
                </a:solidFill>
              </a:rPr>
              <a:t>recordarles</a:t>
            </a:r>
            <a:r>
              <a:rPr lang="es-ES" kern="0" dirty="0" smtClean="0"/>
              <a:t> estas cosas, aunque ustedes ya las saben y han sido confirmados en la verdad que está presente en ustedes. 13  También considero justo, mientras esté en este cuerpo, estimularlos </a:t>
            </a:r>
            <a:r>
              <a:rPr lang="es-ES" b="1" kern="0" dirty="0" smtClean="0">
                <a:solidFill>
                  <a:srgbClr val="0000CC"/>
                </a:solidFill>
              </a:rPr>
              <a:t>recordándoles </a:t>
            </a:r>
            <a:r>
              <a:rPr lang="es-ES" kern="0" dirty="0" smtClean="0"/>
              <a:t>estas cosas, 14  sabiendo que mi separación del cuerpo terrenal es inminente, tal como me lo ha declarado nuestro Señor Jesucristo. 15  Además, yo procuraré con diligencia, que en todo tiempo, después de mi partida, ustedes puedan</a:t>
            </a:r>
            <a:r>
              <a:rPr lang="es-ES" b="1" kern="0" dirty="0" smtClean="0">
                <a:solidFill>
                  <a:srgbClr val="0000CC"/>
                </a:solidFill>
              </a:rPr>
              <a:t> recordar </a:t>
            </a:r>
            <a:r>
              <a:rPr lang="es-ES" kern="0" dirty="0" smtClean="0"/>
              <a:t>estas cosas. </a:t>
            </a:r>
            <a:r>
              <a:rPr lang="en-US" kern="0" dirty="0" smtClean="0"/>
              <a:t>(II Ped 1:12-15)</a:t>
            </a:r>
            <a:endParaRPr lang="en-US" kern="0" dirty="0"/>
          </a:p>
        </p:txBody>
      </p:sp>
    </p:spTree>
    <p:extLst>
      <p:ext uri="{BB962C8B-B14F-4D97-AF65-F5344CB8AC3E}">
        <p14:creationId xmlns:p14="http://schemas.microsoft.com/office/powerpoint/2010/main" val="415729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88245</TotalTime>
  <Words>4971</Words>
  <Application>Microsoft Office PowerPoint</Application>
  <PresentationFormat>Widescreen</PresentationFormat>
  <Paragraphs>772</Paragraphs>
  <Slides>30</Slides>
  <Notes>7</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Courier New</vt:lpstr>
      <vt:lpstr>Lucida Handwriting</vt:lpstr>
      <vt:lpstr>system-ui</vt:lpstr>
      <vt:lpstr>Times New Roman</vt:lpstr>
      <vt:lpstr>Default Design</vt:lpstr>
      <vt:lpstr>Photo Editor Photo</vt:lpstr>
      <vt:lpstr>Living in the World  2024</vt:lpstr>
      <vt:lpstr>Living in the World  – Class Schedule (2024)</vt:lpstr>
      <vt:lpstr>Review Quiz (1/2)</vt:lpstr>
      <vt:lpstr>Review Quiz (1/2)</vt:lpstr>
      <vt:lpstr>Review Quiz (2/2)</vt:lpstr>
      <vt:lpstr>Review Quiz (2/2)</vt:lpstr>
      <vt:lpstr>Lesson 4 Objectives</vt:lpstr>
      <vt:lpstr>Use of the Intellect / El uso del intelecto (1/2)</vt:lpstr>
      <vt:lpstr>Use of the Intellect / El uso del intelecto (2/2)</vt:lpstr>
      <vt:lpstr>Intellectual Appeal / La atracción intelectual</vt:lpstr>
      <vt:lpstr>God’s Revealed Wisdom / La sabiduría revelada de Dios</vt:lpstr>
      <vt:lpstr>Living in the World / Viviendo en el mundo</vt:lpstr>
      <vt:lpstr>Which Side is the Mind-Will / Inward Man On?</vt:lpstr>
      <vt:lpstr>Self-imposed Ignorance</vt:lpstr>
      <vt:lpstr>Character &amp; Tactics of Intellectual Seduction</vt:lpstr>
      <vt:lpstr>Character &amp; Tactics of Intellectual Seduction</vt:lpstr>
      <vt:lpstr>Tactics &amp; Techniques (II Pet 2)</vt:lpstr>
      <vt:lpstr>Tactics &amp; Techniques (Col 2)</vt:lpstr>
      <vt:lpstr>Living in the World  – Class Schedule (2024)</vt:lpstr>
      <vt:lpstr>Motive &amp; Real Agenda  (II Peter 2)</vt:lpstr>
      <vt:lpstr>PowerPoint Presentation</vt:lpstr>
      <vt:lpstr>False Teachers (II Pet &amp; Jude)  </vt:lpstr>
      <vt:lpstr>What about Today? / ¿Qué tal hoy en día? (1/2)</vt:lpstr>
      <vt:lpstr>What about Today? / ¿Qué tal hoy en día? (2/2)</vt:lpstr>
      <vt:lpstr>The Nature of False Teaching</vt:lpstr>
      <vt:lpstr>Living in the World / Viviendo en el mundo</vt:lpstr>
      <vt:lpstr>Symptoms of Intellectual Seduction /  Síntomas de la seducción intellectual (1/2)</vt:lpstr>
      <vt:lpstr>Symptoms of Intellectual Seduction /  Síntomas de la seducción intellectual (2/2)</vt:lpstr>
      <vt:lpstr>Safeguards</vt:lpstr>
      <vt:lpstr>Lesson 4 Objectives</vt:lpstr>
    </vt:vector>
  </TitlesOfParts>
  <Company>EMS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Good &amp; Evil</dc:title>
  <dc:creator>mmb4175</dc:creator>
  <cp:lastModifiedBy>Esther Eubanks</cp:lastModifiedBy>
  <cp:revision>338</cp:revision>
  <cp:lastPrinted>2023-04-26T20:40:10Z</cp:lastPrinted>
  <dcterms:created xsi:type="dcterms:W3CDTF">2008-06-04T00:22:52Z</dcterms:created>
  <dcterms:modified xsi:type="dcterms:W3CDTF">2024-03-12T02:03:44Z</dcterms:modified>
</cp:coreProperties>
</file>